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  <p:sldMasterId id="2147483690" r:id="rId6"/>
    <p:sldMasterId id="2147483692" r:id="rId7"/>
    <p:sldMasterId id="2147483697" r:id="rId8"/>
  </p:sldMasterIdLst>
  <p:notesMasterIdLst>
    <p:notesMasterId r:id="rId13"/>
  </p:notesMasterIdLst>
  <p:handoutMasterIdLst>
    <p:handoutMasterId r:id="rId14"/>
  </p:handoutMasterIdLst>
  <p:sldIdLst>
    <p:sldId id="257" r:id="rId9"/>
    <p:sldId id="261" r:id="rId10"/>
    <p:sldId id="264" r:id="rId11"/>
    <p:sldId id="267" r:id="rId12"/>
  </p:sldIdLst>
  <p:sldSz cx="6858000" cy="9906000" type="A4"/>
  <p:notesSz cx="6858000" cy="9144000"/>
  <p:defaultTextStyle>
    <a:defPPr>
      <a:defRPr lang="de-DE"/>
    </a:defPPr>
    <a:lvl1pPr marL="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ge_1" id="{8CDF3807-4AC9-46A8-9A2B-844D670A0928}">
          <p14:sldIdLst>
            <p14:sldId id="257"/>
          </p14:sldIdLst>
        </p14:section>
        <p14:section name="Page_2" id="{99633E83-CAE9-4412-AB62-2FD574AED671}">
          <p14:sldIdLst>
            <p14:sldId id="261"/>
          </p14:sldIdLst>
        </p14:section>
        <p14:section name="Page_3" id="{763F63F3-0012-4BCD-912A-61A665DDAD25}">
          <p14:sldIdLst>
            <p14:sldId id="264"/>
          </p14:sldIdLst>
        </p14:section>
        <p14:section name="Page_4" id="{485ADCD5-DA24-4656-81E7-B77948E5184B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1" userDrawn="1">
          <p15:clr>
            <a:srgbClr val="A4A3A4"/>
          </p15:clr>
        </p15:guide>
        <p15:guide id="3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3E2"/>
    <a:srgbClr val="FF0000"/>
    <a:srgbClr val="8B0000"/>
    <a:srgbClr val="FFCC99"/>
    <a:srgbClr val="0000FF"/>
    <a:srgbClr val="FFFF00"/>
    <a:srgbClr val="66FF15"/>
    <a:srgbClr val="FFCC00"/>
    <a:srgbClr val="CCFFC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240" y="96"/>
      </p:cViewPr>
      <p:guideLst>
        <p:guide orient="horz" pos="421"/>
        <p:guide pos="31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3834" y="9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23BD-A1C9-4BE2-83DF-770CB1E3ADB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D807-B4DE-4E17-A838-C86B673D8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A8FD3-CE61-44C4-B6B2-9139582583E6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30E57-FCB7-4FCF-BA18-21DB43AFD7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1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12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wmf"/><Relationship Id="rId5" Type="http://schemas.openxmlformats.org/officeDocument/2006/relationships/image" Target="../media/image13.png"/><Relationship Id="rId10" Type="http://schemas.openxmlformats.org/officeDocument/2006/relationships/image" Target="../media/image18.wmf"/><Relationship Id="rId4" Type="http://schemas.openxmlformats.org/officeDocument/2006/relationships/image" Target="../media/image12.png"/><Relationship Id="rId9" Type="http://schemas.openxmlformats.org/officeDocument/2006/relationships/image" Target="../media/image17.wmf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wmf"/><Relationship Id="rId3" Type="http://schemas.openxmlformats.org/officeDocument/2006/relationships/image" Target="../media/image20.emf"/><Relationship Id="rId7" Type="http://schemas.openxmlformats.org/officeDocument/2006/relationships/image" Target="../media/image21.wmf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oleObject" Target="file:///C:\Users\5803421\AppData\Local\Temp\DEXT5Temp\Dummy_Viewer_Product.CATProduct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9.png"/><Relationship Id="rId10" Type="http://schemas.openxmlformats.org/officeDocument/2006/relationships/image" Target="../media/image24.emf"/><Relationship Id="rId4" Type="http://schemas.openxmlformats.org/officeDocument/2006/relationships/image" Target="../media/image13.png"/><Relationship Id="rId9" Type="http://schemas.openxmlformats.org/officeDocument/2006/relationships/image" Target="../media/image23.png"/><Relationship Id="rId14" Type="http://schemas.openxmlformats.org/officeDocument/2006/relationships/image" Target="../media/image28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microsoft.com/office/2007/relationships/hdphoto" Target="../media/hdphoto1.wdp"/><Relationship Id="rId3" Type="http://schemas.openxmlformats.org/officeDocument/2006/relationships/image" Target="../media/image32.jpeg"/><Relationship Id="rId21" Type="http://schemas.openxmlformats.org/officeDocument/2006/relationships/image" Target="../media/image48.png"/><Relationship Id="rId7" Type="http://schemas.openxmlformats.org/officeDocument/2006/relationships/image" Target="../media/image36.emf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1.jpeg"/><Relationship Id="rId16" Type="http://schemas.openxmlformats.org/officeDocument/2006/relationships/image" Target="../media/image44.png"/><Relationship Id="rId20" Type="http://schemas.openxmlformats.org/officeDocument/2006/relationships/image" Target="../media/image4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5.emf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3.png"/><Relationship Id="rId14" Type="http://schemas.openxmlformats.org/officeDocument/2006/relationships/image" Target="../media/image42.png"/><Relationship Id="rId22" Type="http://schemas.openxmlformats.org/officeDocument/2006/relationships/image" Target="../media/image49.w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4.png"/><Relationship Id="rId18" Type="http://schemas.openxmlformats.org/officeDocument/2006/relationships/image" Target="../media/image62.png"/><Relationship Id="rId3" Type="http://schemas.openxmlformats.org/officeDocument/2006/relationships/image" Target="../media/image51.png"/><Relationship Id="rId21" Type="http://schemas.openxmlformats.org/officeDocument/2006/relationships/image" Target="../media/image65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" Type="http://schemas.openxmlformats.org/officeDocument/2006/relationships/image" Target="../media/image50.png"/><Relationship Id="rId16" Type="http://schemas.openxmlformats.org/officeDocument/2006/relationships/image" Target="../media/image46.png"/><Relationship Id="rId20" Type="http://schemas.openxmlformats.org/officeDocument/2006/relationships/image" Target="../media/image6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11" Type="http://schemas.openxmlformats.org/officeDocument/2006/relationships/image" Target="../media/image43.png"/><Relationship Id="rId24" Type="http://schemas.openxmlformats.org/officeDocument/2006/relationships/image" Target="../media/image6.png"/><Relationship Id="rId5" Type="http://schemas.openxmlformats.org/officeDocument/2006/relationships/image" Target="../media/image53.png"/><Relationship Id="rId15" Type="http://schemas.openxmlformats.org/officeDocument/2006/relationships/image" Target="../media/image60.emf"/><Relationship Id="rId23" Type="http://schemas.openxmlformats.org/officeDocument/2006/relationships/image" Target="../media/image67.png"/><Relationship Id="rId10" Type="http://schemas.openxmlformats.org/officeDocument/2006/relationships/image" Target="../media/image57.png"/><Relationship Id="rId19" Type="http://schemas.openxmlformats.org/officeDocument/2006/relationships/image" Target="../media/image63.png"/><Relationship Id="rId4" Type="http://schemas.openxmlformats.org/officeDocument/2006/relationships/image" Target="../media/image52.png"/><Relationship Id="rId9" Type="http://schemas.openxmlformats.org/officeDocument/2006/relationships/image" Target="../media/image29.png"/><Relationship Id="rId14" Type="http://schemas.openxmlformats.org/officeDocument/2006/relationships/image" Target="../media/image59.emf"/><Relationship Id="rId22" Type="http://schemas.openxmlformats.org/officeDocument/2006/relationships/image" Target="../media/image6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_ICE_bo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46789" y="141021"/>
            <a:ext cx="2264635" cy="265365"/>
          </a:xfrm>
          <a:prstGeom prst="rect">
            <a:avLst/>
          </a:prstGeom>
        </p:spPr>
        <p:txBody>
          <a:bodyPr lIns="36000"/>
          <a:lstStyle>
            <a:lvl1pPr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brand model</a:t>
            </a:r>
          </a:p>
        </p:txBody>
      </p:sp>
      <p:pic>
        <p:nvPicPr>
          <p:cNvPr id="57" name="Picture 56" descr="Gasoline">
            <a:extLst>
              <a:ext uri="{FF2B5EF4-FFF2-40B4-BE49-F238E27FC236}">
                <a16:creationId xmlns:a16="http://schemas.microsoft.com/office/drawing/2014/main" id="{00000000-0008-0000-0100-0000A6000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423" y="189172"/>
            <a:ext cx="785302" cy="57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1">
            <a:extLst>
              <a:ext uri="{FF2B5EF4-FFF2-40B4-BE49-F238E27FC236}">
                <a16:creationId xmlns:a16="http://schemas.microsoft.com/office/drawing/2014/main" id="{E3A8AD5A-8ED4-D3C8-F5B4-ECF299315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93" y="5742942"/>
            <a:ext cx="4920944" cy="2040556"/>
          </a:xfrm>
          <a:prstGeom prst="rect">
            <a:avLst/>
          </a:prstGeom>
        </p:spPr>
      </p:pic>
      <p:pic>
        <p:nvPicPr>
          <p:cNvPr id="14" name="그림 4">
            <a:extLst>
              <a:ext uri="{FF2B5EF4-FFF2-40B4-BE49-F238E27FC236}">
                <a16:creationId xmlns:a16="http://schemas.microsoft.com/office/drawing/2014/main" id="{E4E06342-B1A3-A3A1-3B5C-9C9502BA0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16"/>
          <a:stretch/>
        </p:blipFill>
        <p:spPr>
          <a:xfrm>
            <a:off x="931600" y="2773545"/>
            <a:ext cx="4888197" cy="2544013"/>
          </a:xfrm>
          <a:prstGeom prst="rect">
            <a:avLst/>
          </a:prstGeom>
        </p:spPr>
      </p:pic>
      <p:pic>
        <p:nvPicPr>
          <p:cNvPr id="15" name="그림 35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31928" r="21236" b="9789"/>
          <a:stretch/>
        </p:blipFill>
        <p:spPr>
          <a:xfrm>
            <a:off x="420736" y="821831"/>
            <a:ext cx="2774854" cy="1523692"/>
          </a:xfrm>
          <a:prstGeom prst="rect">
            <a:avLst/>
          </a:prstGeom>
        </p:spPr>
      </p:pic>
      <p:pic>
        <p:nvPicPr>
          <p:cNvPr id="16" name="그림 35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31362" r="22159" b="9339"/>
          <a:stretch/>
        </p:blipFill>
        <p:spPr>
          <a:xfrm>
            <a:off x="3714846" y="822723"/>
            <a:ext cx="2692207" cy="1522800"/>
          </a:xfrm>
          <a:prstGeom prst="rect">
            <a:avLst/>
          </a:prstGeom>
        </p:spPr>
      </p:pic>
      <p:grpSp>
        <p:nvGrpSpPr>
          <p:cNvPr id="17" name="Group 138">
            <a:extLst>
              <a:ext uri="{FF2B5EF4-FFF2-40B4-BE49-F238E27FC236}">
                <a16:creationId xmlns:a16="http://schemas.microsoft.com/office/drawing/2014/main" id="{CBB705BA-9143-485B-B97D-EA81DBBB15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74517" y="4448203"/>
            <a:ext cx="382970" cy="233712"/>
            <a:chOff x="85" y="1951"/>
            <a:chExt cx="590" cy="411"/>
          </a:xfrm>
        </p:grpSpPr>
        <p:sp>
          <p:nvSpPr>
            <p:cNvPr id="18" name="Freeform 166">
              <a:extLst>
                <a:ext uri="{FF2B5EF4-FFF2-40B4-BE49-F238E27FC236}">
                  <a16:creationId xmlns:a16="http://schemas.microsoft.com/office/drawing/2014/main" id="{B485E1FD-8D95-4E15-A7EF-8671098946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" y="1952"/>
              <a:ext cx="580" cy="410"/>
            </a:xfrm>
            <a:custGeom>
              <a:avLst/>
              <a:gdLst>
                <a:gd name="T0" fmla="*/ 0 w 17952"/>
                <a:gd name="T1" fmla="*/ 686 h 12656"/>
                <a:gd name="T2" fmla="*/ 686 w 17952"/>
                <a:gd name="T3" fmla="*/ 0 h 12656"/>
                <a:gd name="T4" fmla="*/ 17267 w 17952"/>
                <a:gd name="T5" fmla="*/ 0 h 12656"/>
                <a:gd name="T6" fmla="*/ 17952 w 17952"/>
                <a:gd name="T7" fmla="*/ 686 h 12656"/>
                <a:gd name="T8" fmla="*/ 17952 w 17952"/>
                <a:gd name="T9" fmla="*/ 11971 h 12656"/>
                <a:gd name="T10" fmla="*/ 17267 w 17952"/>
                <a:gd name="T11" fmla="*/ 12656 h 12656"/>
                <a:gd name="T12" fmla="*/ 686 w 17952"/>
                <a:gd name="T13" fmla="*/ 12656 h 12656"/>
                <a:gd name="T14" fmla="*/ 0 w 17952"/>
                <a:gd name="T15" fmla="*/ 11971 h 12656"/>
                <a:gd name="T16" fmla="*/ 0 w 17952"/>
                <a:gd name="T17" fmla="*/ 686 h 1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52" h="12656">
                  <a:moveTo>
                    <a:pt x="0" y="686"/>
                  </a:moveTo>
                  <a:cubicBezTo>
                    <a:pt x="0" y="307"/>
                    <a:pt x="307" y="0"/>
                    <a:pt x="686" y="0"/>
                  </a:cubicBezTo>
                  <a:lnTo>
                    <a:pt x="17267" y="0"/>
                  </a:lnTo>
                  <a:cubicBezTo>
                    <a:pt x="17646" y="0"/>
                    <a:pt x="17952" y="307"/>
                    <a:pt x="17952" y="686"/>
                  </a:cubicBezTo>
                  <a:lnTo>
                    <a:pt x="17952" y="11971"/>
                  </a:lnTo>
                  <a:cubicBezTo>
                    <a:pt x="17952" y="12350"/>
                    <a:pt x="17646" y="12656"/>
                    <a:pt x="17267" y="12656"/>
                  </a:cubicBezTo>
                  <a:lnTo>
                    <a:pt x="686" y="12656"/>
                  </a:lnTo>
                  <a:cubicBezTo>
                    <a:pt x="307" y="12656"/>
                    <a:pt x="0" y="12350"/>
                    <a:pt x="0" y="11971"/>
                  </a:cubicBezTo>
                  <a:lnTo>
                    <a:pt x="0" y="6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id="{C8C3C031-29A6-4AE2-8A38-3A44222D0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" y="1952"/>
              <a:ext cx="580" cy="410"/>
            </a:xfrm>
            <a:custGeom>
              <a:avLst/>
              <a:gdLst>
                <a:gd name="T0" fmla="*/ 0 w 17952"/>
                <a:gd name="T1" fmla="*/ 686 h 12656"/>
                <a:gd name="T2" fmla="*/ 686 w 17952"/>
                <a:gd name="T3" fmla="*/ 0 h 12656"/>
                <a:gd name="T4" fmla="*/ 17267 w 17952"/>
                <a:gd name="T5" fmla="*/ 0 h 12656"/>
                <a:gd name="T6" fmla="*/ 17952 w 17952"/>
                <a:gd name="T7" fmla="*/ 686 h 12656"/>
                <a:gd name="T8" fmla="*/ 17952 w 17952"/>
                <a:gd name="T9" fmla="*/ 11971 h 12656"/>
                <a:gd name="T10" fmla="*/ 17267 w 17952"/>
                <a:gd name="T11" fmla="*/ 12656 h 12656"/>
                <a:gd name="T12" fmla="*/ 686 w 17952"/>
                <a:gd name="T13" fmla="*/ 12656 h 12656"/>
                <a:gd name="T14" fmla="*/ 0 w 17952"/>
                <a:gd name="T15" fmla="*/ 11971 h 12656"/>
                <a:gd name="T16" fmla="*/ 0 w 17952"/>
                <a:gd name="T17" fmla="*/ 686 h 1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52" h="12656">
                  <a:moveTo>
                    <a:pt x="0" y="686"/>
                  </a:moveTo>
                  <a:cubicBezTo>
                    <a:pt x="0" y="307"/>
                    <a:pt x="307" y="0"/>
                    <a:pt x="686" y="0"/>
                  </a:cubicBezTo>
                  <a:lnTo>
                    <a:pt x="17267" y="0"/>
                  </a:lnTo>
                  <a:cubicBezTo>
                    <a:pt x="17646" y="0"/>
                    <a:pt x="17952" y="307"/>
                    <a:pt x="17952" y="686"/>
                  </a:cubicBezTo>
                  <a:lnTo>
                    <a:pt x="17952" y="11971"/>
                  </a:lnTo>
                  <a:cubicBezTo>
                    <a:pt x="17952" y="12350"/>
                    <a:pt x="17646" y="12656"/>
                    <a:pt x="17267" y="12656"/>
                  </a:cubicBezTo>
                  <a:lnTo>
                    <a:pt x="686" y="12656"/>
                  </a:lnTo>
                  <a:cubicBezTo>
                    <a:pt x="307" y="12656"/>
                    <a:pt x="0" y="12350"/>
                    <a:pt x="0" y="11971"/>
                  </a:cubicBezTo>
                  <a:lnTo>
                    <a:pt x="0" y="686"/>
                  </a:lnTo>
                  <a:close/>
                </a:path>
              </a:pathLst>
            </a:cu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4">
              <a:extLst>
                <a:ext uri="{FF2B5EF4-FFF2-40B4-BE49-F238E27FC236}">
                  <a16:creationId xmlns:a16="http://schemas.microsoft.com/office/drawing/2014/main" id="{8A020D51-9560-455D-A328-AC2EC6B0C9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" y="1952"/>
              <a:ext cx="285" cy="410"/>
            </a:xfrm>
            <a:custGeom>
              <a:avLst/>
              <a:gdLst>
                <a:gd name="T0" fmla="*/ 0 w 8816"/>
                <a:gd name="T1" fmla="*/ 784 h 12656"/>
                <a:gd name="T2" fmla="*/ 784 w 8816"/>
                <a:gd name="T3" fmla="*/ 0 h 12656"/>
                <a:gd name="T4" fmla="*/ 8032 w 8816"/>
                <a:gd name="T5" fmla="*/ 0 h 12656"/>
                <a:gd name="T6" fmla="*/ 8816 w 8816"/>
                <a:gd name="T7" fmla="*/ 784 h 12656"/>
                <a:gd name="T8" fmla="*/ 8816 w 8816"/>
                <a:gd name="T9" fmla="*/ 11872 h 12656"/>
                <a:gd name="T10" fmla="*/ 8032 w 8816"/>
                <a:gd name="T11" fmla="*/ 12656 h 12656"/>
                <a:gd name="T12" fmla="*/ 784 w 8816"/>
                <a:gd name="T13" fmla="*/ 12656 h 12656"/>
                <a:gd name="T14" fmla="*/ 0 w 8816"/>
                <a:gd name="T15" fmla="*/ 11872 h 12656"/>
                <a:gd name="T16" fmla="*/ 0 w 8816"/>
                <a:gd name="T17" fmla="*/ 784 h 1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16" h="12656">
                  <a:moveTo>
                    <a:pt x="0" y="784"/>
                  </a:moveTo>
                  <a:cubicBezTo>
                    <a:pt x="0" y="351"/>
                    <a:pt x="351" y="0"/>
                    <a:pt x="784" y="0"/>
                  </a:cubicBezTo>
                  <a:lnTo>
                    <a:pt x="8032" y="0"/>
                  </a:lnTo>
                  <a:cubicBezTo>
                    <a:pt x="8465" y="0"/>
                    <a:pt x="8816" y="351"/>
                    <a:pt x="8816" y="784"/>
                  </a:cubicBezTo>
                  <a:lnTo>
                    <a:pt x="8816" y="11872"/>
                  </a:lnTo>
                  <a:cubicBezTo>
                    <a:pt x="8816" y="12305"/>
                    <a:pt x="8465" y="12656"/>
                    <a:pt x="8032" y="12656"/>
                  </a:cubicBezTo>
                  <a:lnTo>
                    <a:pt x="784" y="12656"/>
                  </a:lnTo>
                  <a:cubicBezTo>
                    <a:pt x="351" y="12656"/>
                    <a:pt x="0" y="12305"/>
                    <a:pt x="0" y="11872"/>
                  </a:cubicBezTo>
                  <a:lnTo>
                    <a:pt x="0" y="78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20481DE2-2D8C-469B-BE95-7AC2C9DFA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" y="1952"/>
              <a:ext cx="285" cy="410"/>
            </a:xfrm>
            <a:custGeom>
              <a:avLst/>
              <a:gdLst>
                <a:gd name="T0" fmla="*/ 0 w 8816"/>
                <a:gd name="T1" fmla="*/ 784 h 12656"/>
                <a:gd name="T2" fmla="*/ 784 w 8816"/>
                <a:gd name="T3" fmla="*/ 0 h 12656"/>
                <a:gd name="T4" fmla="*/ 8032 w 8816"/>
                <a:gd name="T5" fmla="*/ 0 h 12656"/>
                <a:gd name="T6" fmla="*/ 8816 w 8816"/>
                <a:gd name="T7" fmla="*/ 784 h 12656"/>
                <a:gd name="T8" fmla="*/ 8816 w 8816"/>
                <a:gd name="T9" fmla="*/ 11872 h 12656"/>
                <a:gd name="T10" fmla="*/ 8032 w 8816"/>
                <a:gd name="T11" fmla="*/ 12656 h 12656"/>
                <a:gd name="T12" fmla="*/ 784 w 8816"/>
                <a:gd name="T13" fmla="*/ 12656 h 12656"/>
                <a:gd name="T14" fmla="*/ 0 w 8816"/>
                <a:gd name="T15" fmla="*/ 11872 h 12656"/>
                <a:gd name="T16" fmla="*/ 0 w 8816"/>
                <a:gd name="T17" fmla="*/ 784 h 1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16" h="12656">
                  <a:moveTo>
                    <a:pt x="0" y="784"/>
                  </a:moveTo>
                  <a:cubicBezTo>
                    <a:pt x="0" y="351"/>
                    <a:pt x="351" y="0"/>
                    <a:pt x="784" y="0"/>
                  </a:cubicBezTo>
                  <a:lnTo>
                    <a:pt x="8032" y="0"/>
                  </a:lnTo>
                  <a:cubicBezTo>
                    <a:pt x="8465" y="0"/>
                    <a:pt x="8816" y="351"/>
                    <a:pt x="8816" y="784"/>
                  </a:cubicBezTo>
                  <a:lnTo>
                    <a:pt x="8816" y="11872"/>
                  </a:lnTo>
                  <a:cubicBezTo>
                    <a:pt x="8816" y="12305"/>
                    <a:pt x="8465" y="12656"/>
                    <a:pt x="8032" y="12656"/>
                  </a:cubicBezTo>
                  <a:lnTo>
                    <a:pt x="784" y="12656"/>
                  </a:lnTo>
                  <a:cubicBezTo>
                    <a:pt x="351" y="12656"/>
                    <a:pt x="0" y="12305"/>
                    <a:pt x="0" y="11872"/>
                  </a:cubicBezTo>
                  <a:lnTo>
                    <a:pt x="0" y="784"/>
                  </a:lnTo>
                  <a:close/>
                </a:path>
              </a:pathLst>
            </a:cu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2">
              <a:extLst>
                <a:ext uri="{FF2B5EF4-FFF2-40B4-BE49-F238E27FC236}">
                  <a16:creationId xmlns:a16="http://schemas.microsoft.com/office/drawing/2014/main" id="{0BC8310E-6706-498A-881D-BD5A290BC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1952"/>
              <a:ext cx="284" cy="410"/>
            </a:xfrm>
            <a:custGeom>
              <a:avLst/>
              <a:gdLst>
                <a:gd name="T0" fmla="*/ 0 w 8816"/>
                <a:gd name="T1" fmla="*/ 784 h 12656"/>
                <a:gd name="T2" fmla="*/ 784 w 8816"/>
                <a:gd name="T3" fmla="*/ 0 h 12656"/>
                <a:gd name="T4" fmla="*/ 8032 w 8816"/>
                <a:gd name="T5" fmla="*/ 0 h 12656"/>
                <a:gd name="T6" fmla="*/ 8816 w 8816"/>
                <a:gd name="T7" fmla="*/ 784 h 12656"/>
                <a:gd name="T8" fmla="*/ 8816 w 8816"/>
                <a:gd name="T9" fmla="*/ 11872 h 12656"/>
                <a:gd name="T10" fmla="*/ 8032 w 8816"/>
                <a:gd name="T11" fmla="*/ 12656 h 12656"/>
                <a:gd name="T12" fmla="*/ 784 w 8816"/>
                <a:gd name="T13" fmla="*/ 12656 h 12656"/>
                <a:gd name="T14" fmla="*/ 0 w 8816"/>
                <a:gd name="T15" fmla="*/ 11872 h 12656"/>
                <a:gd name="T16" fmla="*/ 0 w 8816"/>
                <a:gd name="T17" fmla="*/ 784 h 1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16" h="12656">
                  <a:moveTo>
                    <a:pt x="0" y="784"/>
                  </a:moveTo>
                  <a:cubicBezTo>
                    <a:pt x="0" y="351"/>
                    <a:pt x="351" y="0"/>
                    <a:pt x="784" y="0"/>
                  </a:cubicBezTo>
                  <a:lnTo>
                    <a:pt x="8032" y="0"/>
                  </a:lnTo>
                  <a:cubicBezTo>
                    <a:pt x="8465" y="0"/>
                    <a:pt x="8816" y="351"/>
                    <a:pt x="8816" y="784"/>
                  </a:cubicBezTo>
                  <a:lnTo>
                    <a:pt x="8816" y="11872"/>
                  </a:lnTo>
                  <a:cubicBezTo>
                    <a:pt x="8816" y="12305"/>
                    <a:pt x="8465" y="12656"/>
                    <a:pt x="8032" y="12656"/>
                  </a:cubicBezTo>
                  <a:lnTo>
                    <a:pt x="784" y="12656"/>
                  </a:lnTo>
                  <a:cubicBezTo>
                    <a:pt x="351" y="12656"/>
                    <a:pt x="0" y="12305"/>
                    <a:pt x="0" y="11872"/>
                  </a:cubicBezTo>
                  <a:lnTo>
                    <a:pt x="0" y="78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1">
              <a:extLst>
                <a:ext uri="{FF2B5EF4-FFF2-40B4-BE49-F238E27FC236}">
                  <a16:creationId xmlns:a16="http://schemas.microsoft.com/office/drawing/2014/main" id="{7D986821-E4CB-4882-A92A-11D281E131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1952"/>
              <a:ext cx="284" cy="410"/>
            </a:xfrm>
            <a:custGeom>
              <a:avLst/>
              <a:gdLst>
                <a:gd name="T0" fmla="*/ 0 w 8816"/>
                <a:gd name="T1" fmla="*/ 784 h 12656"/>
                <a:gd name="T2" fmla="*/ 784 w 8816"/>
                <a:gd name="T3" fmla="*/ 0 h 12656"/>
                <a:gd name="T4" fmla="*/ 8032 w 8816"/>
                <a:gd name="T5" fmla="*/ 0 h 12656"/>
                <a:gd name="T6" fmla="*/ 8816 w 8816"/>
                <a:gd name="T7" fmla="*/ 784 h 12656"/>
                <a:gd name="T8" fmla="*/ 8816 w 8816"/>
                <a:gd name="T9" fmla="*/ 11872 h 12656"/>
                <a:gd name="T10" fmla="*/ 8032 w 8816"/>
                <a:gd name="T11" fmla="*/ 12656 h 12656"/>
                <a:gd name="T12" fmla="*/ 784 w 8816"/>
                <a:gd name="T13" fmla="*/ 12656 h 12656"/>
                <a:gd name="T14" fmla="*/ 0 w 8816"/>
                <a:gd name="T15" fmla="*/ 11872 h 12656"/>
                <a:gd name="T16" fmla="*/ 0 w 8816"/>
                <a:gd name="T17" fmla="*/ 784 h 1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16" h="12656">
                  <a:moveTo>
                    <a:pt x="0" y="784"/>
                  </a:moveTo>
                  <a:cubicBezTo>
                    <a:pt x="0" y="351"/>
                    <a:pt x="351" y="0"/>
                    <a:pt x="784" y="0"/>
                  </a:cubicBezTo>
                  <a:lnTo>
                    <a:pt x="8032" y="0"/>
                  </a:lnTo>
                  <a:cubicBezTo>
                    <a:pt x="8465" y="0"/>
                    <a:pt x="8816" y="351"/>
                    <a:pt x="8816" y="784"/>
                  </a:cubicBezTo>
                  <a:lnTo>
                    <a:pt x="8816" y="11872"/>
                  </a:lnTo>
                  <a:cubicBezTo>
                    <a:pt x="8816" y="12305"/>
                    <a:pt x="8465" y="12656"/>
                    <a:pt x="8032" y="12656"/>
                  </a:cubicBezTo>
                  <a:lnTo>
                    <a:pt x="784" y="12656"/>
                  </a:lnTo>
                  <a:cubicBezTo>
                    <a:pt x="351" y="12656"/>
                    <a:pt x="0" y="12305"/>
                    <a:pt x="0" y="11872"/>
                  </a:cubicBezTo>
                  <a:lnTo>
                    <a:pt x="0" y="784"/>
                  </a:lnTo>
                  <a:close/>
                </a:path>
              </a:pathLst>
            </a:cu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Oval 160">
              <a:extLst>
                <a:ext uri="{FF2B5EF4-FFF2-40B4-BE49-F238E27FC236}">
                  <a16:creationId xmlns:a16="http://schemas.microsoft.com/office/drawing/2014/main" id="{96EBFD86-66F7-45D7-A6DF-2AE7C0BFD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" y="2128"/>
              <a:ext cx="60" cy="60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Oval 159">
              <a:extLst>
                <a:ext uri="{FF2B5EF4-FFF2-40B4-BE49-F238E27FC236}">
                  <a16:creationId xmlns:a16="http://schemas.microsoft.com/office/drawing/2014/main" id="{56AC7F64-7C82-4CC8-A44F-94709A0451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" y="2128"/>
              <a:ext cx="60" cy="60"/>
            </a:xfrm>
            <a:prstGeom prst="ellips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158">
              <a:extLst>
                <a:ext uri="{FF2B5EF4-FFF2-40B4-BE49-F238E27FC236}">
                  <a16:creationId xmlns:a16="http://schemas.microsoft.com/office/drawing/2014/main" id="{8FD3C90C-A184-4959-9160-33922D3375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" y="2128"/>
              <a:ext cx="59" cy="60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157">
              <a:extLst>
                <a:ext uri="{FF2B5EF4-FFF2-40B4-BE49-F238E27FC236}">
                  <a16:creationId xmlns:a16="http://schemas.microsoft.com/office/drawing/2014/main" id="{BE015201-3CD6-4FB6-ADAE-0E6B9563E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" y="2128"/>
              <a:ext cx="59" cy="60"/>
            </a:xfrm>
            <a:prstGeom prst="ellips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Oval 156">
              <a:extLst>
                <a:ext uri="{FF2B5EF4-FFF2-40B4-BE49-F238E27FC236}">
                  <a16:creationId xmlns:a16="http://schemas.microsoft.com/office/drawing/2014/main" id="{00900460-B212-4E2F-BC26-58B6A25875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" y="2128"/>
              <a:ext cx="60" cy="60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155">
              <a:extLst>
                <a:ext uri="{FF2B5EF4-FFF2-40B4-BE49-F238E27FC236}">
                  <a16:creationId xmlns:a16="http://schemas.microsoft.com/office/drawing/2014/main" id="{F02A7E44-B432-421E-9D24-07E16819CF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" y="2128"/>
              <a:ext cx="60" cy="60"/>
            </a:xfrm>
            <a:prstGeom prst="ellips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154">
              <a:extLst>
                <a:ext uri="{FF2B5EF4-FFF2-40B4-BE49-F238E27FC236}">
                  <a16:creationId xmlns:a16="http://schemas.microsoft.com/office/drawing/2014/main" id="{58DD90BD-244E-4F88-BE5E-A616989EB1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3" y="2130"/>
              <a:ext cx="60" cy="60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153">
              <a:extLst>
                <a:ext uri="{FF2B5EF4-FFF2-40B4-BE49-F238E27FC236}">
                  <a16:creationId xmlns:a16="http://schemas.microsoft.com/office/drawing/2014/main" id="{9BC69757-EAE9-4E42-95D2-D644762BB6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3" y="2130"/>
              <a:ext cx="60" cy="60"/>
            </a:xfrm>
            <a:prstGeom prst="ellips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152">
              <a:extLst>
                <a:ext uri="{FF2B5EF4-FFF2-40B4-BE49-F238E27FC236}">
                  <a16:creationId xmlns:a16="http://schemas.microsoft.com/office/drawing/2014/main" id="{11A29415-BF0E-4150-B518-622C10F8CC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" y="2130"/>
              <a:ext cx="60" cy="60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151">
              <a:extLst>
                <a:ext uri="{FF2B5EF4-FFF2-40B4-BE49-F238E27FC236}">
                  <a16:creationId xmlns:a16="http://schemas.microsoft.com/office/drawing/2014/main" id="{CCA2AB65-AFA2-41CB-BF07-377609AC3F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" y="2130"/>
              <a:ext cx="60" cy="60"/>
            </a:xfrm>
            <a:prstGeom prst="ellips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50">
              <a:extLst>
                <a:ext uri="{FF2B5EF4-FFF2-40B4-BE49-F238E27FC236}">
                  <a16:creationId xmlns:a16="http://schemas.microsoft.com/office/drawing/2014/main" id="{4DED291C-6D31-4557-BFD1-EBA90F3CB1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6" y="2130"/>
              <a:ext cx="59" cy="60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Oval 149">
              <a:extLst>
                <a:ext uri="{FF2B5EF4-FFF2-40B4-BE49-F238E27FC236}">
                  <a16:creationId xmlns:a16="http://schemas.microsoft.com/office/drawing/2014/main" id="{575BBAB1-8DC7-41D1-A73F-27DB1C31C4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76" y="2130"/>
              <a:ext cx="59" cy="60"/>
            </a:xfrm>
            <a:prstGeom prst="ellips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48">
              <a:extLst>
                <a:ext uri="{FF2B5EF4-FFF2-40B4-BE49-F238E27FC236}">
                  <a16:creationId xmlns:a16="http://schemas.microsoft.com/office/drawing/2014/main" id="{006ACB1C-0766-4DC9-9E76-DC64017D47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" y="1951"/>
              <a:ext cx="118" cy="119"/>
            </a:xfrm>
            <a:custGeom>
              <a:avLst/>
              <a:gdLst>
                <a:gd name="T0" fmla="*/ 0 w 3680"/>
                <a:gd name="T1" fmla="*/ 0 h 3664"/>
                <a:gd name="T2" fmla="*/ 3051 w 3680"/>
                <a:gd name="T3" fmla="*/ 0 h 3664"/>
                <a:gd name="T4" fmla="*/ 3680 w 3680"/>
                <a:gd name="T5" fmla="*/ 630 h 3664"/>
                <a:gd name="T6" fmla="*/ 3680 w 3680"/>
                <a:gd name="T7" fmla="*/ 3664 h 3664"/>
                <a:gd name="T8" fmla="*/ 630 w 3680"/>
                <a:gd name="T9" fmla="*/ 3664 h 3664"/>
                <a:gd name="T10" fmla="*/ 0 w 3680"/>
                <a:gd name="T11" fmla="*/ 3035 h 3664"/>
                <a:gd name="T12" fmla="*/ 0 w 3680"/>
                <a:gd name="T13" fmla="*/ 0 h 3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0" h="3664">
                  <a:moveTo>
                    <a:pt x="0" y="0"/>
                  </a:moveTo>
                  <a:lnTo>
                    <a:pt x="3051" y="0"/>
                  </a:lnTo>
                  <a:cubicBezTo>
                    <a:pt x="3399" y="0"/>
                    <a:pt x="3680" y="282"/>
                    <a:pt x="3680" y="630"/>
                  </a:cubicBezTo>
                  <a:lnTo>
                    <a:pt x="3680" y="3664"/>
                  </a:lnTo>
                  <a:lnTo>
                    <a:pt x="630" y="3664"/>
                  </a:lnTo>
                  <a:cubicBezTo>
                    <a:pt x="282" y="3664"/>
                    <a:pt x="0" y="3383"/>
                    <a:pt x="0" y="30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47">
              <a:extLst>
                <a:ext uri="{FF2B5EF4-FFF2-40B4-BE49-F238E27FC236}">
                  <a16:creationId xmlns:a16="http://schemas.microsoft.com/office/drawing/2014/main" id="{3697D17D-73DC-4BDD-B557-0E83217287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" y="1951"/>
              <a:ext cx="118" cy="119"/>
            </a:xfrm>
            <a:custGeom>
              <a:avLst/>
              <a:gdLst>
                <a:gd name="T0" fmla="*/ 0 w 3680"/>
                <a:gd name="T1" fmla="*/ 0 h 3664"/>
                <a:gd name="T2" fmla="*/ 3051 w 3680"/>
                <a:gd name="T3" fmla="*/ 0 h 3664"/>
                <a:gd name="T4" fmla="*/ 3680 w 3680"/>
                <a:gd name="T5" fmla="*/ 630 h 3664"/>
                <a:gd name="T6" fmla="*/ 3680 w 3680"/>
                <a:gd name="T7" fmla="*/ 3664 h 3664"/>
                <a:gd name="T8" fmla="*/ 630 w 3680"/>
                <a:gd name="T9" fmla="*/ 3664 h 3664"/>
                <a:gd name="T10" fmla="*/ 0 w 3680"/>
                <a:gd name="T11" fmla="*/ 3035 h 3664"/>
                <a:gd name="T12" fmla="*/ 0 w 3680"/>
                <a:gd name="T13" fmla="*/ 0 h 3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0" h="3664">
                  <a:moveTo>
                    <a:pt x="0" y="0"/>
                  </a:moveTo>
                  <a:lnTo>
                    <a:pt x="3051" y="0"/>
                  </a:lnTo>
                  <a:cubicBezTo>
                    <a:pt x="3399" y="0"/>
                    <a:pt x="3680" y="282"/>
                    <a:pt x="3680" y="630"/>
                  </a:cubicBezTo>
                  <a:lnTo>
                    <a:pt x="3680" y="3664"/>
                  </a:lnTo>
                  <a:lnTo>
                    <a:pt x="630" y="3664"/>
                  </a:lnTo>
                  <a:cubicBezTo>
                    <a:pt x="282" y="3664"/>
                    <a:pt x="0" y="3383"/>
                    <a:pt x="0" y="3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46">
              <a:extLst>
                <a:ext uri="{FF2B5EF4-FFF2-40B4-BE49-F238E27FC236}">
                  <a16:creationId xmlns:a16="http://schemas.microsoft.com/office/drawing/2014/main" id="{776EE6B1-EFEC-427C-BC99-03AE324666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" y="1952"/>
              <a:ext cx="120" cy="119"/>
            </a:xfrm>
            <a:custGeom>
              <a:avLst/>
              <a:gdLst>
                <a:gd name="T0" fmla="*/ 581 w 3696"/>
                <a:gd name="T1" fmla="*/ 0 h 3664"/>
                <a:gd name="T2" fmla="*/ 3696 w 3696"/>
                <a:gd name="T3" fmla="*/ 0 h 3664"/>
                <a:gd name="T4" fmla="*/ 3696 w 3696"/>
                <a:gd name="T5" fmla="*/ 3084 h 3664"/>
                <a:gd name="T6" fmla="*/ 3116 w 3696"/>
                <a:gd name="T7" fmla="*/ 3664 h 3664"/>
                <a:gd name="T8" fmla="*/ 0 w 3696"/>
                <a:gd name="T9" fmla="*/ 3664 h 3664"/>
                <a:gd name="T10" fmla="*/ 0 w 3696"/>
                <a:gd name="T11" fmla="*/ 581 h 3664"/>
                <a:gd name="T12" fmla="*/ 581 w 3696"/>
                <a:gd name="T13" fmla="*/ 0 h 3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64">
                  <a:moveTo>
                    <a:pt x="581" y="0"/>
                  </a:moveTo>
                  <a:lnTo>
                    <a:pt x="3696" y="0"/>
                  </a:lnTo>
                  <a:lnTo>
                    <a:pt x="3696" y="3084"/>
                  </a:lnTo>
                  <a:cubicBezTo>
                    <a:pt x="3696" y="3405"/>
                    <a:pt x="3437" y="3664"/>
                    <a:pt x="3116" y="3664"/>
                  </a:cubicBezTo>
                  <a:lnTo>
                    <a:pt x="0" y="3664"/>
                  </a:lnTo>
                  <a:lnTo>
                    <a:pt x="0" y="581"/>
                  </a:lnTo>
                  <a:cubicBezTo>
                    <a:pt x="0" y="260"/>
                    <a:pt x="260" y="0"/>
                    <a:pt x="581" y="0"/>
                  </a:cubicBez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45">
              <a:extLst>
                <a:ext uri="{FF2B5EF4-FFF2-40B4-BE49-F238E27FC236}">
                  <a16:creationId xmlns:a16="http://schemas.microsoft.com/office/drawing/2014/main" id="{3ABC380C-E60D-465B-B926-6F5C4465C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" y="1952"/>
              <a:ext cx="120" cy="119"/>
            </a:xfrm>
            <a:custGeom>
              <a:avLst/>
              <a:gdLst>
                <a:gd name="T0" fmla="*/ 581 w 3696"/>
                <a:gd name="T1" fmla="*/ 0 h 3664"/>
                <a:gd name="T2" fmla="*/ 3696 w 3696"/>
                <a:gd name="T3" fmla="*/ 0 h 3664"/>
                <a:gd name="T4" fmla="*/ 3696 w 3696"/>
                <a:gd name="T5" fmla="*/ 3084 h 3664"/>
                <a:gd name="T6" fmla="*/ 3116 w 3696"/>
                <a:gd name="T7" fmla="*/ 3664 h 3664"/>
                <a:gd name="T8" fmla="*/ 0 w 3696"/>
                <a:gd name="T9" fmla="*/ 3664 h 3664"/>
                <a:gd name="T10" fmla="*/ 0 w 3696"/>
                <a:gd name="T11" fmla="*/ 581 h 3664"/>
                <a:gd name="T12" fmla="*/ 581 w 3696"/>
                <a:gd name="T13" fmla="*/ 0 h 3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64">
                  <a:moveTo>
                    <a:pt x="581" y="0"/>
                  </a:moveTo>
                  <a:lnTo>
                    <a:pt x="3696" y="0"/>
                  </a:lnTo>
                  <a:lnTo>
                    <a:pt x="3696" y="3084"/>
                  </a:lnTo>
                  <a:cubicBezTo>
                    <a:pt x="3696" y="3405"/>
                    <a:pt x="3437" y="3664"/>
                    <a:pt x="3116" y="3664"/>
                  </a:cubicBezTo>
                  <a:lnTo>
                    <a:pt x="0" y="3664"/>
                  </a:lnTo>
                  <a:lnTo>
                    <a:pt x="0" y="581"/>
                  </a:lnTo>
                  <a:cubicBezTo>
                    <a:pt x="0" y="260"/>
                    <a:pt x="260" y="0"/>
                    <a:pt x="581" y="0"/>
                  </a:cubicBezTo>
                  <a:close/>
                </a:path>
              </a:pathLst>
            </a:cu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144">
              <a:extLst>
                <a:ext uri="{FF2B5EF4-FFF2-40B4-BE49-F238E27FC236}">
                  <a16:creationId xmlns:a16="http://schemas.microsoft.com/office/drawing/2014/main" id="{396941CC-0193-4B61-A7AE-6F817005562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5" y="2312"/>
              <a:ext cx="24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143">
              <a:extLst>
                <a:ext uri="{FF2B5EF4-FFF2-40B4-BE49-F238E27FC236}">
                  <a16:creationId xmlns:a16="http://schemas.microsoft.com/office/drawing/2014/main" id="{D7D467A0-E10D-4035-B50A-673D6303B93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14" y="2312"/>
              <a:ext cx="24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142">
              <a:extLst>
                <a:ext uri="{FF2B5EF4-FFF2-40B4-BE49-F238E27FC236}">
                  <a16:creationId xmlns:a16="http://schemas.microsoft.com/office/drawing/2014/main" id="{43FBA574-F1A1-4600-BDCA-B3B76063C1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" y="1982"/>
              <a:ext cx="60" cy="60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141">
              <a:extLst>
                <a:ext uri="{FF2B5EF4-FFF2-40B4-BE49-F238E27FC236}">
                  <a16:creationId xmlns:a16="http://schemas.microsoft.com/office/drawing/2014/main" id="{07EC8FA6-77B3-4D2C-A499-B2E82A1BF8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" y="1982"/>
              <a:ext cx="60" cy="60"/>
            </a:xfrm>
            <a:prstGeom prst="ellips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140">
              <a:extLst>
                <a:ext uri="{FF2B5EF4-FFF2-40B4-BE49-F238E27FC236}">
                  <a16:creationId xmlns:a16="http://schemas.microsoft.com/office/drawing/2014/main" id="{AB683C2E-2A77-45F5-8E5D-FCD39A5A4D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6" y="1981"/>
              <a:ext cx="59" cy="60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Oval 139">
              <a:extLst>
                <a:ext uri="{FF2B5EF4-FFF2-40B4-BE49-F238E27FC236}">
                  <a16:creationId xmlns:a16="http://schemas.microsoft.com/office/drawing/2014/main" id="{995C1F8D-0162-4A1C-A0A6-C3B84F7999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6" y="1981"/>
              <a:ext cx="59" cy="60"/>
            </a:xfrm>
            <a:prstGeom prst="ellips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6" name="Grafik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7" y="3897421"/>
            <a:ext cx="237425" cy="249129"/>
          </a:xfrm>
          <a:prstGeom prst="rect">
            <a:avLst/>
          </a:prstGeom>
        </p:spPr>
      </p:pic>
      <p:pic>
        <p:nvPicPr>
          <p:cNvPr id="47" name="그림 160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796" y="5814627"/>
            <a:ext cx="2053412" cy="2032478"/>
          </a:xfrm>
          <a:prstGeom prst="rect">
            <a:avLst/>
          </a:prstGeom>
        </p:spPr>
      </p:pic>
      <p:pic>
        <p:nvPicPr>
          <p:cNvPr id="48" name="Grafi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63" y="7089467"/>
            <a:ext cx="225102" cy="228091"/>
          </a:xfrm>
          <a:prstGeom prst="rect">
            <a:avLst/>
          </a:prstGeom>
        </p:spPr>
      </p:pic>
      <p:pic>
        <p:nvPicPr>
          <p:cNvPr id="54" name="Grafi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09" y="6422455"/>
            <a:ext cx="215132" cy="217988"/>
          </a:xfrm>
          <a:prstGeom prst="rect">
            <a:avLst/>
          </a:prstGeom>
        </p:spPr>
      </p:pic>
      <p:grpSp>
        <p:nvGrpSpPr>
          <p:cNvPr id="55" name="Group 54"/>
          <p:cNvGrpSpPr/>
          <p:nvPr userDrawn="1"/>
        </p:nvGrpSpPr>
        <p:grpSpPr>
          <a:xfrm>
            <a:off x="4258786" y="3487406"/>
            <a:ext cx="1063388" cy="1572649"/>
            <a:chOff x="4366736" y="3467731"/>
            <a:chExt cx="1109184" cy="1603407"/>
          </a:xfrm>
        </p:grpSpPr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4366736" y="3467731"/>
              <a:ext cx="559325" cy="1087030"/>
            </a:xfrm>
            <a:custGeom>
              <a:avLst/>
              <a:gdLst>
                <a:gd name="T0" fmla="*/ 0 w 302"/>
                <a:gd name="T1" fmla="*/ 60 h 727"/>
                <a:gd name="T2" fmla="*/ 0 w 302"/>
                <a:gd name="T3" fmla="*/ 53 h 727"/>
                <a:gd name="T4" fmla="*/ 2 w 302"/>
                <a:gd name="T5" fmla="*/ 48 h 727"/>
                <a:gd name="T6" fmla="*/ 4 w 302"/>
                <a:gd name="T7" fmla="*/ 36 h 727"/>
                <a:gd name="T8" fmla="*/ 10 w 302"/>
                <a:gd name="T9" fmla="*/ 27 h 727"/>
                <a:gd name="T10" fmla="*/ 14 w 302"/>
                <a:gd name="T11" fmla="*/ 19 h 727"/>
                <a:gd name="T12" fmla="*/ 22 w 302"/>
                <a:gd name="T13" fmla="*/ 12 h 727"/>
                <a:gd name="T14" fmla="*/ 29 w 302"/>
                <a:gd name="T15" fmla="*/ 5 h 727"/>
                <a:gd name="T16" fmla="*/ 39 w 302"/>
                <a:gd name="T17" fmla="*/ 3 h 727"/>
                <a:gd name="T18" fmla="*/ 43 w 302"/>
                <a:gd name="T19" fmla="*/ 0 h 727"/>
                <a:gd name="T20" fmla="*/ 49 w 302"/>
                <a:gd name="T21" fmla="*/ 0 h 727"/>
                <a:gd name="T22" fmla="*/ 256 w 302"/>
                <a:gd name="T23" fmla="*/ 0 h 727"/>
                <a:gd name="T24" fmla="*/ 261 w 302"/>
                <a:gd name="T25" fmla="*/ 0 h 727"/>
                <a:gd name="T26" fmla="*/ 265 w 302"/>
                <a:gd name="T27" fmla="*/ 3 h 727"/>
                <a:gd name="T28" fmla="*/ 275 w 302"/>
                <a:gd name="T29" fmla="*/ 5 h 727"/>
                <a:gd name="T30" fmla="*/ 283 w 302"/>
                <a:gd name="T31" fmla="*/ 12 h 727"/>
                <a:gd name="T32" fmla="*/ 289 w 302"/>
                <a:gd name="T33" fmla="*/ 19 h 727"/>
                <a:gd name="T34" fmla="*/ 294 w 302"/>
                <a:gd name="T35" fmla="*/ 27 h 727"/>
                <a:gd name="T36" fmla="*/ 300 w 302"/>
                <a:gd name="T37" fmla="*/ 36 h 727"/>
                <a:gd name="T38" fmla="*/ 302 w 302"/>
                <a:gd name="T39" fmla="*/ 48 h 727"/>
                <a:gd name="T40" fmla="*/ 302 w 302"/>
                <a:gd name="T41" fmla="*/ 53 h 727"/>
                <a:gd name="T42" fmla="*/ 302 w 302"/>
                <a:gd name="T43" fmla="*/ 60 h 727"/>
                <a:gd name="T44" fmla="*/ 302 w 302"/>
                <a:gd name="T45" fmla="*/ 667 h 727"/>
                <a:gd name="T46" fmla="*/ 302 w 302"/>
                <a:gd name="T47" fmla="*/ 674 h 727"/>
                <a:gd name="T48" fmla="*/ 302 w 302"/>
                <a:gd name="T49" fmla="*/ 679 h 727"/>
                <a:gd name="T50" fmla="*/ 300 w 302"/>
                <a:gd name="T51" fmla="*/ 691 h 727"/>
                <a:gd name="T52" fmla="*/ 294 w 302"/>
                <a:gd name="T53" fmla="*/ 701 h 727"/>
                <a:gd name="T54" fmla="*/ 289 w 302"/>
                <a:gd name="T55" fmla="*/ 710 h 727"/>
                <a:gd name="T56" fmla="*/ 283 w 302"/>
                <a:gd name="T57" fmla="*/ 717 h 727"/>
                <a:gd name="T58" fmla="*/ 275 w 302"/>
                <a:gd name="T59" fmla="*/ 722 h 727"/>
                <a:gd name="T60" fmla="*/ 265 w 302"/>
                <a:gd name="T61" fmla="*/ 725 h 727"/>
                <a:gd name="T62" fmla="*/ 261 w 302"/>
                <a:gd name="T63" fmla="*/ 727 h 727"/>
                <a:gd name="T64" fmla="*/ 256 w 302"/>
                <a:gd name="T65" fmla="*/ 727 h 727"/>
                <a:gd name="T66" fmla="*/ 49 w 302"/>
                <a:gd name="T67" fmla="*/ 727 h 727"/>
                <a:gd name="T68" fmla="*/ 43 w 302"/>
                <a:gd name="T69" fmla="*/ 727 h 727"/>
                <a:gd name="T70" fmla="*/ 39 w 302"/>
                <a:gd name="T71" fmla="*/ 725 h 727"/>
                <a:gd name="T72" fmla="*/ 29 w 302"/>
                <a:gd name="T73" fmla="*/ 722 h 727"/>
                <a:gd name="T74" fmla="*/ 22 w 302"/>
                <a:gd name="T75" fmla="*/ 717 h 727"/>
                <a:gd name="T76" fmla="*/ 14 w 302"/>
                <a:gd name="T77" fmla="*/ 710 h 727"/>
                <a:gd name="T78" fmla="*/ 10 w 302"/>
                <a:gd name="T79" fmla="*/ 701 h 727"/>
                <a:gd name="T80" fmla="*/ 4 w 302"/>
                <a:gd name="T81" fmla="*/ 691 h 727"/>
                <a:gd name="T82" fmla="*/ 2 w 302"/>
                <a:gd name="T83" fmla="*/ 679 h 727"/>
                <a:gd name="T84" fmla="*/ 0 w 302"/>
                <a:gd name="T85" fmla="*/ 674 h 727"/>
                <a:gd name="T86" fmla="*/ 0 w 302"/>
                <a:gd name="T87" fmla="*/ 667 h 727"/>
                <a:gd name="T88" fmla="*/ 0 w 302"/>
                <a:gd name="T89" fmla="*/ 6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2" h="727">
                  <a:moveTo>
                    <a:pt x="0" y="60"/>
                  </a:moveTo>
                  <a:lnTo>
                    <a:pt x="0" y="53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10" y="27"/>
                  </a:lnTo>
                  <a:lnTo>
                    <a:pt x="14" y="19"/>
                  </a:lnTo>
                  <a:lnTo>
                    <a:pt x="22" y="12"/>
                  </a:lnTo>
                  <a:lnTo>
                    <a:pt x="29" y="5"/>
                  </a:lnTo>
                  <a:lnTo>
                    <a:pt x="39" y="3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5" y="3"/>
                  </a:lnTo>
                  <a:lnTo>
                    <a:pt x="275" y="5"/>
                  </a:lnTo>
                  <a:lnTo>
                    <a:pt x="283" y="12"/>
                  </a:lnTo>
                  <a:lnTo>
                    <a:pt x="289" y="19"/>
                  </a:lnTo>
                  <a:lnTo>
                    <a:pt x="294" y="27"/>
                  </a:lnTo>
                  <a:lnTo>
                    <a:pt x="300" y="36"/>
                  </a:lnTo>
                  <a:lnTo>
                    <a:pt x="302" y="48"/>
                  </a:lnTo>
                  <a:lnTo>
                    <a:pt x="302" y="53"/>
                  </a:lnTo>
                  <a:lnTo>
                    <a:pt x="302" y="60"/>
                  </a:lnTo>
                  <a:lnTo>
                    <a:pt x="302" y="667"/>
                  </a:lnTo>
                  <a:lnTo>
                    <a:pt x="302" y="674"/>
                  </a:lnTo>
                  <a:lnTo>
                    <a:pt x="302" y="679"/>
                  </a:lnTo>
                  <a:lnTo>
                    <a:pt x="300" y="691"/>
                  </a:lnTo>
                  <a:lnTo>
                    <a:pt x="294" y="701"/>
                  </a:lnTo>
                  <a:lnTo>
                    <a:pt x="289" y="710"/>
                  </a:lnTo>
                  <a:lnTo>
                    <a:pt x="283" y="717"/>
                  </a:lnTo>
                  <a:lnTo>
                    <a:pt x="275" y="722"/>
                  </a:lnTo>
                  <a:lnTo>
                    <a:pt x="265" y="725"/>
                  </a:lnTo>
                  <a:lnTo>
                    <a:pt x="261" y="727"/>
                  </a:lnTo>
                  <a:lnTo>
                    <a:pt x="256" y="727"/>
                  </a:lnTo>
                  <a:lnTo>
                    <a:pt x="49" y="727"/>
                  </a:lnTo>
                  <a:lnTo>
                    <a:pt x="43" y="727"/>
                  </a:lnTo>
                  <a:lnTo>
                    <a:pt x="39" y="725"/>
                  </a:lnTo>
                  <a:lnTo>
                    <a:pt x="29" y="722"/>
                  </a:lnTo>
                  <a:lnTo>
                    <a:pt x="22" y="717"/>
                  </a:lnTo>
                  <a:lnTo>
                    <a:pt x="14" y="710"/>
                  </a:lnTo>
                  <a:lnTo>
                    <a:pt x="10" y="701"/>
                  </a:lnTo>
                  <a:lnTo>
                    <a:pt x="4" y="691"/>
                  </a:lnTo>
                  <a:lnTo>
                    <a:pt x="2" y="679"/>
                  </a:lnTo>
                  <a:lnTo>
                    <a:pt x="0" y="674"/>
                  </a:lnTo>
                  <a:lnTo>
                    <a:pt x="0" y="66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8B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L-Shape 57"/>
            <p:cNvSpPr/>
            <p:nvPr/>
          </p:nvSpPr>
          <p:spPr>
            <a:xfrm flipH="1" flipV="1">
              <a:off x="4926060" y="4235805"/>
              <a:ext cx="549860" cy="835333"/>
            </a:xfrm>
            <a:prstGeom prst="corner">
              <a:avLst>
                <a:gd name="adj1" fmla="val 7920"/>
                <a:gd name="adj2" fmla="val 8630"/>
              </a:avLst>
            </a:prstGeom>
            <a:solidFill>
              <a:srgbClr val="8B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2" name="Grafi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14" y="4794500"/>
            <a:ext cx="215132" cy="217988"/>
          </a:xfrm>
          <a:prstGeom prst="rect">
            <a:avLst/>
          </a:prstGeom>
        </p:spPr>
      </p:pic>
      <p:pic>
        <p:nvPicPr>
          <p:cNvPr id="63" name="Grafi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14" y="3020814"/>
            <a:ext cx="215132" cy="217988"/>
          </a:xfrm>
          <a:prstGeom prst="rect">
            <a:avLst/>
          </a:prstGeom>
        </p:spPr>
      </p:pic>
      <p:pic>
        <p:nvPicPr>
          <p:cNvPr id="64" name="Grafi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18" y="4808733"/>
            <a:ext cx="215132" cy="217988"/>
          </a:xfrm>
          <a:prstGeom prst="rect">
            <a:avLst/>
          </a:prstGeom>
        </p:spPr>
      </p:pic>
      <p:pic>
        <p:nvPicPr>
          <p:cNvPr id="65" name="Grafik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18" y="3033470"/>
            <a:ext cx="215132" cy="217988"/>
          </a:xfrm>
          <a:prstGeom prst="rect">
            <a:avLst/>
          </a:prstGeom>
        </p:spPr>
      </p:pic>
      <p:pic>
        <p:nvPicPr>
          <p:cNvPr id="66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00" y="4273734"/>
            <a:ext cx="199002" cy="383263"/>
          </a:xfrm>
          <a:prstGeom prst="rect">
            <a:avLst/>
          </a:prstGeom>
        </p:spPr>
      </p:pic>
      <p:grpSp>
        <p:nvGrpSpPr>
          <p:cNvPr id="67" name="Group 10"/>
          <p:cNvGrpSpPr/>
          <p:nvPr userDrawn="1"/>
        </p:nvGrpSpPr>
        <p:grpSpPr>
          <a:xfrm>
            <a:off x="2770139" y="5749398"/>
            <a:ext cx="2066466" cy="330198"/>
            <a:chOff x="3072030" y="4607531"/>
            <a:chExt cx="2066466" cy="330198"/>
          </a:xfrm>
        </p:grpSpPr>
        <p:sp>
          <p:nvSpPr>
            <p:cNvPr id="68" name="자유형 186"/>
            <p:cNvSpPr/>
            <p:nvPr/>
          </p:nvSpPr>
          <p:spPr>
            <a:xfrm>
              <a:off x="3081939" y="4637671"/>
              <a:ext cx="2056557" cy="274352"/>
            </a:xfrm>
            <a:custGeom>
              <a:avLst/>
              <a:gdLst>
                <a:gd name="connsiteX0" fmla="*/ 2377440 w 2377440"/>
                <a:gd name="connsiteY0" fmla="*/ 75757 h 317159"/>
                <a:gd name="connsiteX1" fmla="*/ 1499616 w 2377440"/>
                <a:gd name="connsiteY1" fmla="*/ 2605 h 317159"/>
                <a:gd name="connsiteX2" fmla="*/ 614476 w 2377440"/>
                <a:gd name="connsiteY2" fmla="*/ 46497 h 317159"/>
                <a:gd name="connsiteX3" fmla="*/ 0 w 2377440"/>
                <a:gd name="connsiteY3" fmla="*/ 317159 h 31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440" h="317159">
                  <a:moveTo>
                    <a:pt x="2377440" y="75757"/>
                  </a:moveTo>
                  <a:cubicBezTo>
                    <a:pt x="2085441" y="41619"/>
                    <a:pt x="1793443" y="7482"/>
                    <a:pt x="1499616" y="2605"/>
                  </a:cubicBezTo>
                  <a:cubicBezTo>
                    <a:pt x="1205789" y="-2272"/>
                    <a:pt x="864412" y="-5929"/>
                    <a:pt x="614476" y="46497"/>
                  </a:cubicBezTo>
                  <a:cubicBezTo>
                    <a:pt x="364540" y="98923"/>
                    <a:pt x="113386" y="261076"/>
                    <a:pt x="0" y="317159"/>
                  </a:cubicBezTo>
                </a:path>
              </a:pathLst>
            </a:custGeom>
            <a:noFill/>
            <a:ln w="57150">
              <a:solidFill>
                <a:srgbClr val="4D4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자유형 318"/>
            <p:cNvSpPr/>
            <p:nvPr/>
          </p:nvSpPr>
          <p:spPr>
            <a:xfrm>
              <a:off x="3072030" y="4607531"/>
              <a:ext cx="2056557" cy="274352"/>
            </a:xfrm>
            <a:custGeom>
              <a:avLst/>
              <a:gdLst>
                <a:gd name="connsiteX0" fmla="*/ 2377440 w 2377440"/>
                <a:gd name="connsiteY0" fmla="*/ 75757 h 317159"/>
                <a:gd name="connsiteX1" fmla="*/ 1499616 w 2377440"/>
                <a:gd name="connsiteY1" fmla="*/ 2605 h 317159"/>
                <a:gd name="connsiteX2" fmla="*/ 614476 w 2377440"/>
                <a:gd name="connsiteY2" fmla="*/ 46497 h 317159"/>
                <a:gd name="connsiteX3" fmla="*/ 0 w 2377440"/>
                <a:gd name="connsiteY3" fmla="*/ 317159 h 31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440" h="317159">
                  <a:moveTo>
                    <a:pt x="2377440" y="75757"/>
                  </a:moveTo>
                  <a:cubicBezTo>
                    <a:pt x="2085441" y="41619"/>
                    <a:pt x="1793443" y="7482"/>
                    <a:pt x="1499616" y="2605"/>
                  </a:cubicBezTo>
                  <a:cubicBezTo>
                    <a:pt x="1205789" y="-2272"/>
                    <a:pt x="864412" y="-5929"/>
                    <a:pt x="614476" y="46497"/>
                  </a:cubicBezTo>
                  <a:cubicBezTo>
                    <a:pt x="364540" y="98923"/>
                    <a:pt x="113386" y="261076"/>
                    <a:pt x="0" y="317159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자유형 319"/>
            <p:cNvSpPr/>
            <p:nvPr/>
          </p:nvSpPr>
          <p:spPr>
            <a:xfrm>
              <a:off x="3092031" y="4663377"/>
              <a:ext cx="2046465" cy="274352"/>
            </a:xfrm>
            <a:custGeom>
              <a:avLst/>
              <a:gdLst>
                <a:gd name="connsiteX0" fmla="*/ 2377440 w 2377440"/>
                <a:gd name="connsiteY0" fmla="*/ 75757 h 317159"/>
                <a:gd name="connsiteX1" fmla="*/ 1499616 w 2377440"/>
                <a:gd name="connsiteY1" fmla="*/ 2605 h 317159"/>
                <a:gd name="connsiteX2" fmla="*/ 614476 w 2377440"/>
                <a:gd name="connsiteY2" fmla="*/ 46497 h 317159"/>
                <a:gd name="connsiteX3" fmla="*/ 0 w 2377440"/>
                <a:gd name="connsiteY3" fmla="*/ 317159 h 31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440" h="317159">
                  <a:moveTo>
                    <a:pt x="2377440" y="75757"/>
                  </a:moveTo>
                  <a:cubicBezTo>
                    <a:pt x="2085441" y="41619"/>
                    <a:pt x="1793443" y="7482"/>
                    <a:pt x="1499616" y="2605"/>
                  </a:cubicBezTo>
                  <a:cubicBezTo>
                    <a:pt x="1205789" y="-2272"/>
                    <a:pt x="864412" y="-5929"/>
                    <a:pt x="614476" y="46497"/>
                  </a:cubicBezTo>
                  <a:cubicBezTo>
                    <a:pt x="364540" y="98923"/>
                    <a:pt x="113386" y="261076"/>
                    <a:pt x="0" y="317159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71" name="Grafik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318694" y="5612875"/>
            <a:ext cx="118575" cy="361508"/>
          </a:xfrm>
          <a:prstGeom prst="rect">
            <a:avLst/>
          </a:prstGeom>
        </p:spPr>
      </p:pic>
      <p:grpSp>
        <p:nvGrpSpPr>
          <p:cNvPr id="72" name="Group 12"/>
          <p:cNvGrpSpPr/>
          <p:nvPr userDrawn="1"/>
        </p:nvGrpSpPr>
        <p:grpSpPr>
          <a:xfrm>
            <a:off x="2832775" y="3220200"/>
            <a:ext cx="2121520" cy="165738"/>
            <a:chOff x="3035082" y="2411385"/>
            <a:chExt cx="2121520" cy="165738"/>
          </a:xfrm>
        </p:grpSpPr>
        <p:sp>
          <p:nvSpPr>
            <p:cNvPr id="73" name="자유형 322"/>
            <p:cNvSpPr/>
            <p:nvPr/>
          </p:nvSpPr>
          <p:spPr>
            <a:xfrm>
              <a:off x="3036766" y="2438919"/>
              <a:ext cx="2119836" cy="107617"/>
            </a:xfrm>
            <a:custGeom>
              <a:avLst/>
              <a:gdLst>
                <a:gd name="connsiteX0" fmla="*/ 2450592 w 2450592"/>
                <a:gd name="connsiteY0" fmla="*/ 102412 h 124408"/>
                <a:gd name="connsiteX1" fmla="*/ 972922 w 2450592"/>
                <a:gd name="connsiteY1" fmla="*/ 117043 h 124408"/>
                <a:gd name="connsiteX2" fmla="*/ 0 w 2450592"/>
                <a:gd name="connsiteY2" fmla="*/ 0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0592" h="124408">
                  <a:moveTo>
                    <a:pt x="2450592" y="102412"/>
                  </a:moveTo>
                  <a:cubicBezTo>
                    <a:pt x="1915973" y="118262"/>
                    <a:pt x="1381354" y="134112"/>
                    <a:pt x="972922" y="117043"/>
                  </a:cubicBezTo>
                  <a:cubicBezTo>
                    <a:pt x="564490" y="99974"/>
                    <a:pt x="282245" y="49987"/>
                    <a:pt x="0" y="0"/>
                  </a:cubicBezTo>
                </a:path>
              </a:pathLst>
            </a:custGeom>
            <a:noFill/>
            <a:ln w="57150">
              <a:solidFill>
                <a:srgbClr val="4D4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자유형 323"/>
            <p:cNvSpPr/>
            <p:nvPr/>
          </p:nvSpPr>
          <p:spPr>
            <a:xfrm>
              <a:off x="3035193" y="2469506"/>
              <a:ext cx="2119836" cy="107617"/>
            </a:xfrm>
            <a:custGeom>
              <a:avLst/>
              <a:gdLst>
                <a:gd name="connsiteX0" fmla="*/ 2450592 w 2450592"/>
                <a:gd name="connsiteY0" fmla="*/ 102412 h 124408"/>
                <a:gd name="connsiteX1" fmla="*/ 972922 w 2450592"/>
                <a:gd name="connsiteY1" fmla="*/ 117043 h 124408"/>
                <a:gd name="connsiteX2" fmla="*/ 0 w 2450592"/>
                <a:gd name="connsiteY2" fmla="*/ 0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0592" h="124408">
                  <a:moveTo>
                    <a:pt x="2450592" y="102412"/>
                  </a:moveTo>
                  <a:cubicBezTo>
                    <a:pt x="1915973" y="118262"/>
                    <a:pt x="1381354" y="134112"/>
                    <a:pt x="972922" y="117043"/>
                  </a:cubicBezTo>
                  <a:cubicBezTo>
                    <a:pt x="564490" y="99974"/>
                    <a:pt x="282245" y="49987"/>
                    <a:pt x="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5" name="자유형 324"/>
            <p:cNvSpPr/>
            <p:nvPr/>
          </p:nvSpPr>
          <p:spPr>
            <a:xfrm>
              <a:off x="3035082" y="2411385"/>
              <a:ext cx="2119836" cy="107617"/>
            </a:xfrm>
            <a:custGeom>
              <a:avLst/>
              <a:gdLst>
                <a:gd name="connsiteX0" fmla="*/ 2450592 w 2450592"/>
                <a:gd name="connsiteY0" fmla="*/ 102412 h 124408"/>
                <a:gd name="connsiteX1" fmla="*/ 972922 w 2450592"/>
                <a:gd name="connsiteY1" fmla="*/ 117043 h 124408"/>
                <a:gd name="connsiteX2" fmla="*/ 0 w 2450592"/>
                <a:gd name="connsiteY2" fmla="*/ 0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0592" h="124408">
                  <a:moveTo>
                    <a:pt x="2450592" y="102412"/>
                  </a:moveTo>
                  <a:cubicBezTo>
                    <a:pt x="1915973" y="118262"/>
                    <a:pt x="1381354" y="134112"/>
                    <a:pt x="972922" y="117043"/>
                  </a:cubicBezTo>
                  <a:cubicBezTo>
                    <a:pt x="564490" y="99974"/>
                    <a:pt x="282245" y="49987"/>
                    <a:pt x="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6" name="Group 11"/>
          <p:cNvGrpSpPr/>
          <p:nvPr userDrawn="1"/>
        </p:nvGrpSpPr>
        <p:grpSpPr>
          <a:xfrm>
            <a:off x="2853700" y="4688825"/>
            <a:ext cx="2120707" cy="163431"/>
            <a:chOff x="3035543" y="3943514"/>
            <a:chExt cx="2120707" cy="163431"/>
          </a:xfrm>
        </p:grpSpPr>
        <p:sp>
          <p:nvSpPr>
            <p:cNvPr id="77" name="자유형 326"/>
            <p:cNvSpPr/>
            <p:nvPr/>
          </p:nvSpPr>
          <p:spPr>
            <a:xfrm flipV="1">
              <a:off x="3037115" y="3973840"/>
              <a:ext cx="2119135" cy="106695"/>
            </a:xfrm>
            <a:custGeom>
              <a:avLst/>
              <a:gdLst>
                <a:gd name="connsiteX0" fmla="*/ 2450592 w 2450592"/>
                <a:gd name="connsiteY0" fmla="*/ 102412 h 124408"/>
                <a:gd name="connsiteX1" fmla="*/ 972922 w 2450592"/>
                <a:gd name="connsiteY1" fmla="*/ 117043 h 124408"/>
                <a:gd name="connsiteX2" fmla="*/ 0 w 2450592"/>
                <a:gd name="connsiteY2" fmla="*/ 0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0592" h="124408">
                  <a:moveTo>
                    <a:pt x="2450592" y="102412"/>
                  </a:moveTo>
                  <a:cubicBezTo>
                    <a:pt x="1915973" y="118262"/>
                    <a:pt x="1381354" y="134112"/>
                    <a:pt x="972922" y="117043"/>
                  </a:cubicBezTo>
                  <a:cubicBezTo>
                    <a:pt x="564490" y="99974"/>
                    <a:pt x="282245" y="49987"/>
                    <a:pt x="0" y="0"/>
                  </a:cubicBezTo>
                </a:path>
              </a:pathLst>
            </a:custGeom>
            <a:noFill/>
            <a:ln w="57150">
              <a:solidFill>
                <a:srgbClr val="4D4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8" name="자유형 327"/>
            <p:cNvSpPr/>
            <p:nvPr/>
          </p:nvSpPr>
          <p:spPr>
            <a:xfrm flipV="1">
              <a:off x="3035543" y="3943514"/>
              <a:ext cx="2119135" cy="106695"/>
            </a:xfrm>
            <a:custGeom>
              <a:avLst/>
              <a:gdLst>
                <a:gd name="connsiteX0" fmla="*/ 2450592 w 2450592"/>
                <a:gd name="connsiteY0" fmla="*/ 102412 h 124408"/>
                <a:gd name="connsiteX1" fmla="*/ 972922 w 2450592"/>
                <a:gd name="connsiteY1" fmla="*/ 117043 h 124408"/>
                <a:gd name="connsiteX2" fmla="*/ 0 w 2450592"/>
                <a:gd name="connsiteY2" fmla="*/ 0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0592" h="124408">
                  <a:moveTo>
                    <a:pt x="2450592" y="102412"/>
                  </a:moveTo>
                  <a:cubicBezTo>
                    <a:pt x="1915973" y="118262"/>
                    <a:pt x="1381354" y="134112"/>
                    <a:pt x="972922" y="117043"/>
                  </a:cubicBezTo>
                  <a:cubicBezTo>
                    <a:pt x="564490" y="99974"/>
                    <a:pt x="282245" y="49987"/>
                    <a:pt x="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9" name="자유형 328"/>
            <p:cNvSpPr/>
            <p:nvPr/>
          </p:nvSpPr>
          <p:spPr>
            <a:xfrm flipV="1">
              <a:off x="3036069" y="4000250"/>
              <a:ext cx="2119136" cy="106695"/>
            </a:xfrm>
            <a:custGeom>
              <a:avLst/>
              <a:gdLst>
                <a:gd name="connsiteX0" fmla="*/ 2450592 w 2450592"/>
                <a:gd name="connsiteY0" fmla="*/ 102412 h 124408"/>
                <a:gd name="connsiteX1" fmla="*/ 972922 w 2450592"/>
                <a:gd name="connsiteY1" fmla="*/ 117043 h 124408"/>
                <a:gd name="connsiteX2" fmla="*/ 0 w 2450592"/>
                <a:gd name="connsiteY2" fmla="*/ 0 h 12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0592" h="124408">
                  <a:moveTo>
                    <a:pt x="2450592" y="102412"/>
                  </a:moveTo>
                  <a:cubicBezTo>
                    <a:pt x="1915973" y="118262"/>
                    <a:pt x="1381354" y="134112"/>
                    <a:pt x="972922" y="117043"/>
                  </a:cubicBezTo>
                  <a:cubicBezTo>
                    <a:pt x="564490" y="99974"/>
                    <a:pt x="282245" y="49987"/>
                    <a:pt x="0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80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043">
            <a:off x="4017124" y="6411529"/>
            <a:ext cx="134785" cy="484367"/>
          </a:xfrm>
          <a:prstGeom prst="rect">
            <a:avLst/>
          </a:prstGeom>
        </p:spPr>
      </p:pic>
      <p:pic>
        <p:nvPicPr>
          <p:cNvPr id="81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42" y="3286214"/>
            <a:ext cx="199002" cy="138857"/>
          </a:xfrm>
          <a:prstGeom prst="rect">
            <a:avLst/>
          </a:prstGeom>
        </p:spPr>
      </p:pic>
      <p:pic>
        <p:nvPicPr>
          <p:cNvPr id="82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20" y="4676977"/>
            <a:ext cx="199002" cy="138857"/>
          </a:xfrm>
          <a:prstGeom prst="rect">
            <a:avLst/>
          </a:prstGeom>
        </p:spPr>
      </p:pic>
      <p:pic>
        <p:nvPicPr>
          <p:cNvPr id="83" name="Grafik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0297">
            <a:off x="2993988" y="6260912"/>
            <a:ext cx="148219" cy="261138"/>
          </a:xfrm>
          <a:prstGeom prst="rect">
            <a:avLst/>
          </a:prstGeom>
        </p:spPr>
      </p:pic>
      <p:grpSp>
        <p:nvGrpSpPr>
          <p:cNvPr id="84" name="Group 83"/>
          <p:cNvGrpSpPr/>
          <p:nvPr userDrawn="1"/>
        </p:nvGrpSpPr>
        <p:grpSpPr>
          <a:xfrm>
            <a:off x="4258787" y="6756399"/>
            <a:ext cx="1094228" cy="717574"/>
            <a:chOff x="4289528" y="3719441"/>
            <a:chExt cx="1141352" cy="731609"/>
          </a:xfrm>
        </p:grpSpPr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4289528" y="4132094"/>
              <a:ext cx="559325" cy="318956"/>
            </a:xfrm>
            <a:custGeom>
              <a:avLst/>
              <a:gdLst>
                <a:gd name="T0" fmla="*/ 0 w 302"/>
                <a:gd name="T1" fmla="*/ 60 h 727"/>
                <a:gd name="T2" fmla="*/ 0 w 302"/>
                <a:gd name="T3" fmla="*/ 53 h 727"/>
                <a:gd name="T4" fmla="*/ 2 w 302"/>
                <a:gd name="T5" fmla="*/ 48 h 727"/>
                <a:gd name="T6" fmla="*/ 4 w 302"/>
                <a:gd name="T7" fmla="*/ 36 h 727"/>
                <a:gd name="T8" fmla="*/ 10 w 302"/>
                <a:gd name="T9" fmla="*/ 27 h 727"/>
                <a:gd name="T10" fmla="*/ 14 w 302"/>
                <a:gd name="T11" fmla="*/ 19 h 727"/>
                <a:gd name="T12" fmla="*/ 22 w 302"/>
                <a:gd name="T13" fmla="*/ 12 h 727"/>
                <a:gd name="T14" fmla="*/ 29 w 302"/>
                <a:gd name="T15" fmla="*/ 5 h 727"/>
                <a:gd name="T16" fmla="*/ 39 w 302"/>
                <a:gd name="T17" fmla="*/ 3 h 727"/>
                <a:gd name="T18" fmla="*/ 43 w 302"/>
                <a:gd name="T19" fmla="*/ 0 h 727"/>
                <a:gd name="T20" fmla="*/ 49 w 302"/>
                <a:gd name="T21" fmla="*/ 0 h 727"/>
                <a:gd name="T22" fmla="*/ 256 w 302"/>
                <a:gd name="T23" fmla="*/ 0 h 727"/>
                <a:gd name="T24" fmla="*/ 261 w 302"/>
                <a:gd name="T25" fmla="*/ 0 h 727"/>
                <a:gd name="T26" fmla="*/ 265 w 302"/>
                <a:gd name="T27" fmla="*/ 3 h 727"/>
                <a:gd name="T28" fmla="*/ 275 w 302"/>
                <a:gd name="T29" fmla="*/ 5 h 727"/>
                <a:gd name="T30" fmla="*/ 283 w 302"/>
                <a:gd name="T31" fmla="*/ 12 h 727"/>
                <a:gd name="T32" fmla="*/ 289 w 302"/>
                <a:gd name="T33" fmla="*/ 19 h 727"/>
                <a:gd name="T34" fmla="*/ 294 w 302"/>
                <a:gd name="T35" fmla="*/ 27 h 727"/>
                <a:gd name="T36" fmla="*/ 300 w 302"/>
                <a:gd name="T37" fmla="*/ 36 h 727"/>
                <a:gd name="T38" fmla="*/ 302 w 302"/>
                <a:gd name="T39" fmla="*/ 48 h 727"/>
                <a:gd name="T40" fmla="*/ 302 w 302"/>
                <a:gd name="T41" fmla="*/ 53 h 727"/>
                <a:gd name="T42" fmla="*/ 302 w 302"/>
                <a:gd name="T43" fmla="*/ 60 h 727"/>
                <a:gd name="T44" fmla="*/ 302 w 302"/>
                <a:gd name="T45" fmla="*/ 667 h 727"/>
                <a:gd name="T46" fmla="*/ 302 w 302"/>
                <a:gd name="T47" fmla="*/ 674 h 727"/>
                <a:gd name="T48" fmla="*/ 302 w 302"/>
                <a:gd name="T49" fmla="*/ 679 h 727"/>
                <a:gd name="T50" fmla="*/ 300 w 302"/>
                <a:gd name="T51" fmla="*/ 691 h 727"/>
                <a:gd name="T52" fmla="*/ 294 w 302"/>
                <a:gd name="T53" fmla="*/ 701 h 727"/>
                <a:gd name="T54" fmla="*/ 289 w 302"/>
                <a:gd name="T55" fmla="*/ 710 h 727"/>
                <a:gd name="T56" fmla="*/ 283 w 302"/>
                <a:gd name="T57" fmla="*/ 717 h 727"/>
                <a:gd name="T58" fmla="*/ 275 w 302"/>
                <a:gd name="T59" fmla="*/ 722 h 727"/>
                <a:gd name="T60" fmla="*/ 265 w 302"/>
                <a:gd name="T61" fmla="*/ 725 h 727"/>
                <a:gd name="T62" fmla="*/ 261 w 302"/>
                <a:gd name="T63" fmla="*/ 727 h 727"/>
                <a:gd name="T64" fmla="*/ 256 w 302"/>
                <a:gd name="T65" fmla="*/ 727 h 727"/>
                <a:gd name="T66" fmla="*/ 49 w 302"/>
                <a:gd name="T67" fmla="*/ 727 h 727"/>
                <a:gd name="T68" fmla="*/ 43 w 302"/>
                <a:gd name="T69" fmla="*/ 727 h 727"/>
                <a:gd name="T70" fmla="*/ 39 w 302"/>
                <a:gd name="T71" fmla="*/ 725 h 727"/>
                <a:gd name="T72" fmla="*/ 29 w 302"/>
                <a:gd name="T73" fmla="*/ 722 h 727"/>
                <a:gd name="T74" fmla="*/ 22 w 302"/>
                <a:gd name="T75" fmla="*/ 717 h 727"/>
                <a:gd name="T76" fmla="*/ 14 w 302"/>
                <a:gd name="T77" fmla="*/ 710 h 727"/>
                <a:gd name="T78" fmla="*/ 10 w 302"/>
                <a:gd name="T79" fmla="*/ 701 h 727"/>
                <a:gd name="T80" fmla="*/ 4 w 302"/>
                <a:gd name="T81" fmla="*/ 691 h 727"/>
                <a:gd name="T82" fmla="*/ 2 w 302"/>
                <a:gd name="T83" fmla="*/ 679 h 727"/>
                <a:gd name="T84" fmla="*/ 0 w 302"/>
                <a:gd name="T85" fmla="*/ 674 h 727"/>
                <a:gd name="T86" fmla="*/ 0 w 302"/>
                <a:gd name="T87" fmla="*/ 667 h 727"/>
                <a:gd name="T88" fmla="*/ 0 w 302"/>
                <a:gd name="T89" fmla="*/ 6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2" h="727">
                  <a:moveTo>
                    <a:pt x="0" y="60"/>
                  </a:moveTo>
                  <a:lnTo>
                    <a:pt x="0" y="53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10" y="27"/>
                  </a:lnTo>
                  <a:lnTo>
                    <a:pt x="14" y="19"/>
                  </a:lnTo>
                  <a:lnTo>
                    <a:pt x="22" y="12"/>
                  </a:lnTo>
                  <a:lnTo>
                    <a:pt x="29" y="5"/>
                  </a:lnTo>
                  <a:lnTo>
                    <a:pt x="39" y="3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265" y="3"/>
                  </a:lnTo>
                  <a:lnTo>
                    <a:pt x="275" y="5"/>
                  </a:lnTo>
                  <a:lnTo>
                    <a:pt x="283" y="12"/>
                  </a:lnTo>
                  <a:lnTo>
                    <a:pt x="289" y="19"/>
                  </a:lnTo>
                  <a:lnTo>
                    <a:pt x="294" y="27"/>
                  </a:lnTo>
                  <a:lnTo>
                    <a:pt x="300" y="36"/>
                  </a:lnTo>
                  <a:lnTo>
                    <a:pt x="302" y="48"/>
                  </a:lnTo>
                  <a:lnTo>
                    <a:pt x="302" y="53"/>
                  </a:lnTo>
                  <a:lnTo>
                    <a:pt x="302" y="60"/>
                  </a:lnTo>
                  <a:lnTo>
                    <a:pt x="302" y="667"/>
                  </a:lnTo>
                  <a:lnTo>
                    <a:pt x="302" y="674"/>
                  </a:lnTo>
                  <a:lnTo>
                    <a:pt x="302" y="679"/>
                  </a:lnTo>
                  <a:lnTo>
                    <a:pt x="300" y="691"/>
                  </a:lnTo>
                  <a:lnTo>
                    <a:pt x="294" y="701"/>
                  </a:lnTo>
                  <a:lnTo>
                    <a:pt x="289" y="710"/>
                  </a:lnTo>
                  <a:lnTo>
                    <a:pt x="283" y="717"/>
                  </a:lnTo>
                  <a:lnTo>
                    <a:pt x="275" y="722"/>
                  </a:lnTo>
                  <a:lnTo>
                    <a:pt x="265" y="725"/>
                  </a:lnTo>
                  <a:lnTo>
                    <a:pt x="261" y="727"/>
                  </a:lnTo>
                  <a:lnTo>
                    <a:pt x="256" y="727"/>
                  </a:lnTo>
                  <a:lnTo>
                    <a:pt x="49" y="727"/>
                  </a:lnTo>
                  <a:lnTo>
                    <a:pt x="43" y="727"/>
                  </a:lnTo>
                  <a:lnTo>
                    <a:pt x="39" y="725"/>
                  </a:lnTo>
                  <a:lnTo>
                    <a:pt x="29" y="722"/>
                  </a:lnTo>
                  <a:lnTo>
                    <a:pt x="22" y="717"/>
                  </a:lnTo>
                  <a:lnTo>
                    <a:pt x="14" y="710"/>
                  </a:lnTo>
                  <a:lnTo>
                    <a:pt x="10" y="701"/>
                  </a:lnTo>
                  <a:lnTo>
                    <a:pt x="4" y="691"/>
                  </a:lnTo>
                  <a:lnTo>
                    <a:pt x="2" y="679"/>
                  </a:lnTo>
                  <a:lnTo>
                    <a:pt x="0" y="674"/>
                  </a:lnTo>
                  <a:lnTo>
                    <a:pt x="0" y="66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8B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L-Shape 85"/>
            <p:cNvSpPr/>
            <p:nvPr/>
          </p:nvSpPr>
          <p:spPr>
            <a:xfrm flipH="1">
              <a:off x="4848849" y="3719441"/>
              <a:ext cx="582031" cy="591556"/>
            </a:xfrm>
            <a:prstGeom prst="corner">
              <a:avLst>
                <a:gd name="adj1" fmla="val 7920"/>
                <a:gd name="adj2" fmla="val 8630"/>
              </a:avLst>
            </a:prstGeom>
            <a:solidFill>
              <a:srgbClr val="8B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7" name="Rounded Rectangle 161"/>
          <p:cNvSpPr/>
          <p:nvPr userDrawn="1"/>
        </p:nvSpPr>
        <p:spPr>
          <a:xfrm>
            <a:off x="2612413" y="3378329"/>
            <a:ext cx="186084" cy="383891"/>
          </a:xfrm>
          <a:prstGeom prst="roundRect">
            <a:avLst/>
          </a:prstGeom>
          <a:solidFill>
            <a:srgbClr val="4D4DF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8" name="Picture 86">
            <a:extLst>
              <a:ext uri="{FF2B5EF4-FFF2-40B4-BE49-F238E27FC236}">
                <a16:creationId xmlns:a16="http://schemas.microsoft.com/office/drawing/2014/main" id="{00000000-0008-0000-0100-000057000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15" t="41498" r="1"/>
          <a:stretch/>
        </p:blipFill>
        <p:spPr>
          <a:xfrm rot="2875580">
            <a:off x="5114999" y="6023894"/>
            <a:ext cx="522418" cy="175381"/>
          </a:xfrm>
          <a:prstGeom prst="rect">
            <a:avLst/>
          </a:prstGeom>
        </p:spPr>
      </p:pic>
      <p:pic>
        <p:nvPicPr>
          <p:cNvPr id="89" name="Picture 100">
            <a:extLst>
              <a:ext uri="{FF2B5EF4-FFF2-40B4-BE49-F238E27FC236}">
                <a16:creationId xmlns:a16="http://schemas.microsoft.com/office/drawing/2014/main" id="{4C188541-0AA3-18C9-8369-E05E3DD5A8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43" y="3446313"/>
            <a:ext cx="446807" cy="355298"/>
          </a:xfrm>
          <a:prstGeom prst="rect">
            <a:avLst/>
          </a:prstGeom>
        </p:spPr>
      </p:pic>
      <p:pic>
        <p:nvPicPr>
          <p:cNvPr id="90" name="Picture 100">
            <a:extLst>
              <a:ext uri="{FF2B5EF4-FFF2-40B4-BE49-F238E27FC236}">
                <a16:creationId xmlns:a16="http://schemas.microsoft.com/office/drawing/2014/main" id="{A77F0F87-0A3E-4C8B-A7C0-EDD8033E3E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20" y="4309961"/>
            <a:ext cx="446807" cy="355298"/>
          </a:xfrm>
          <a:prstGeom prst="rect">
            <a:avLst/>
          </a:prstGeom>
        </p:spPr>
      </p:pic>
      <p:sp>
        <p:nvSpPr>
          <p:cNvPr id="91" name="Rounded Rectangle 161"/>
          <p:cNvSpPr/>
          <p:nvPr userDrawn="1"/>
        </p:nvSpPr>
        <p:spPr>
          <a:xfrm rot="20210876">
            <a:off x="2701601" y="6780066"/>
            <a:ext cx="88539" cy="45719"/>
          </a:xfrm>
          <a:prstGeom prst="roundRect">
            <a:avLst/>
          </a:prstGeom>
          <a:solidFill>
            <a:srgbClr val="4D4DF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ounded Rectangle 161"/>
          <p:cNvSpPr/>
          <p:nvPr userDrawn="1"/>
        </p:nvSpPr>
        <p:spPr>
          <a:xfrm>
            <a:off x="2701601" y="4305616"/>
            <a:ext cx="93664" cy="320302"/>
          </a:xfrm>
          <a:prstGeom prst="roundRect">
            <a:avLst/>
          </a:prstGeom>
          <a:solidFill>
            <a:srgbClr val="4D4DF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00000000-0008-0000-0100-00005D0000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70" y="4180097"/>
            <a:ext cx="324000" cy="586126"/>
          </a:xfrm>
          <a:prstGeom prst="rect">
            <a:avLst/>
          </a:prstGeom>
        </p:spPr>
      </p:pic>
      <p:pic>
        <p:nvPicPr>
          <p:cNvPr id="94" name="Picture 92">
            <a:extLst>
              <a:ext uri="{FF2B5EF4-FFF2-40B4-BE49-F238E27FC236}">
                <a16:creationId xmlns:a16="http://schemas.microsoft.com/office/drawing/2014/main" id="{00000000-0008-0000-0100-00005D0000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09" y="6713556"/>
            <a:ext cx="324000" cy="17873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0000000-0008-0000-0100-00005D0000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2" y="4732318"/>
            <a:ext cx="444973" cy="36216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0000000-0008-0000-0100-00005D0000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8" y="6346173"/>
            <a:ext cx="444973" cy="36216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0000000-0008-0000-0100-00005D0000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72" y="2966329"/>
            <a:ext cx="444973" cy="362166"/>
          </a:xfrm>
          <a:prstGeom prst="rect">
            <a:avLst/>
          </a:prstGeom>
        </p:spPr>
      </p:pic>
      <p:pic>
        <p:nvPicPr>
          <p:cNvPr id="98" name="Picture 86">
            <a:extLst>
              <a:ext uri="{FF2B5EF4-FFF2-40B4-BE49-F238E27FC236}">
                <a16:creationId xmlns:a16="http://schemas.microsoft.com/office/drawing/2014/main" id="{00000000-0008-0000-0100-000057000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15" t="41498" r="1"/>
          <a:stretch/>
        </p:blipFill>
        <p:spPr>
          <a:xfrm rot="749578">
            <a:off x="5200033" y="4654481"/>
            <a:ext cx="522418" cy="175381"/>
          </a:xfrm>
          <a:prstGeom prst="rect">
            <a:avLst/>
          </a:prstGeom>
        </p:spPr>
      </p:pic>
      <p:pic>
        <p:nvPicPr>
          <p:cNvPr id="99" name="Picture 86">
            <a:extLst>
              <a:ext uri="{FF2B5EF4-FFF2-40B4-BE49-F238E27FC236}">
                <a16:creationId xmlns:a16="http://schemas.microsoft.com/office/drawing/2014/main" id="{00000000-0008-0000-0100-000057000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15" t="41498" r="1"/>
          <a:stretch/>
        </p:blipFill>
        <p:spPr>
          <a:xfrm rot="20417317">
            <a:off x="5198547" y="3207482"/>
            <a:ext cx="522418" cy="175381"/>
          </a:xfrm>
          <a:prstGeom prst="rect">
            <a:avLst/>
          </a:prstGeom>
        </p:spPr>
      </p:pic>
      <p:sp>
        <p:nvSpPr>
          <p:cNvPr id="100" name="Rectangle 99"/>
          <p:cNvSpPr/>
          <p:nvPr userDrawn="1"/>
        </p:nvSpPr>
        <p:spPr>
          <a:xfrm>
            <a:off x="2069169" y="6079596"/>
            <a:ext cx="166500" cy="190603"/>
          </a:xfrm>
          <a:prstGeom prst="rect">
            <a:avLst/>
          </a:prstGeom>
          <a:solidFill>
            <a:srgbClr val="8DB3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5229278" y="2615874"/>
            <a:ext cx="166500" cy="190603"/>
          </a:xfrm>
          <a:prstGeom prst="rect">
            <a:avLst/>
          </a:prstGeom>
          <a:solidFill>
            <a:srgbClr val="8DB3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5125368" y="5364447"/>
            <a:ext cx="166500" cy="190603"/>
          </a:xfrm>
          <a:prstGeom prst="rect">
            <a:avLst/>
          </a:prstGeom>
          <a:solidFill>
            <a:srgbClr val="8DB3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2758117" y="5153365"/>
            <a:ext cx="166500" cy="190603"/>
          </a:xfrm>
          <a:prstGeom prst="rect">
            <a:avLst/>
          </a:prstGeom>
          <a:solidFill>
            <a:srgbClr val="8DB3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Arrow Connector 103"/>
          <p:cNvCxnSpPr>
            <a:stCxn id="103" idx="0"/>
            <a:endCxn id="93" idx="2"/>
          </p:cNvCxnSpPr>
          <p:nvPr userDrawn="1"/>
        </p:nvCxnSpPr>
        <p:spPr>
          <a:xfrm flipH="1" flipV="1">
            <a:off x="2745870" y="4766223"/>
            <a:ext cx="95497" cy="3871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0" idx="3"/>
            <a:endCxn id="94" idx="0"/>
          </p:cNvCxnSpPr>
          <p:nvPr userDrawn="1"/>
        </p:nvCxnSpPr>
        <p:spPr>
          <a:xfrm>
            <a:off x="2235669" y="6174898"/>
            <a:ext cx="519540" cy="5386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2" idx="0"/>
            <a:endCxn id="95" idx="2"/>
          </p:cNvCxnSpPr>
          <p:nvPr userDrawn="1"/>
        </p:nvCxnSpPr>
        <p:spPr>
          <a:xfrm flipV="1">
            <a:off x="5208618" y="5094484"/>
            <a:ext cx="103911" cy="2699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2" idx="2"/>
            <a:endCxn id="96" idx="0"/>
          </p:cNvCxnSpPr>
          <p:nvPr userDrawn="1"/>
        </p:nvCxnSpPr>
        <p:spPr>
          <a:xfrm>
            <a:off x="5208618" y="5555050"/>
            <a:ext cx="90457" cy="7911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1" idx="2"/>
            <a:endCxn id="97" idx="0"/>
          </p:cNvCxnSpPr>
          <p:nvPr userDrawn="1"/>
        </p:nvCxnSpPr>
        <p:spPr>
          <a:xfrm>
            <a:off x="5312528" y="2806477"/>
            <a:ext cx="5131" cy="1598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Grafik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324386" y="4534078"/>
            <a:ext cx="118575" cy="361508"/>
          </a:xfrm>
          <a:prstGeom prst="rect">
            <a:avLst/>
          </a:prstGeom>
        </p:spPr>
      </p:pic>
      <p:pic>
        <p:nvPicPr>
          <p:cNvPr id="110" name="Grafik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324386" y="3173706"/>
            <a:ext cx="118575" cy="3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2_ICE_12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오른쪽 화살표 65"/>
          <p:cNvSpPr/>
          <p:nvPr userDrawn="1"/>
        </p:nvSpPr>
        <p:spPr>
          <a:xfrm>
            <a:off x="1757558" y="8957539"/>
            <a:ext cx="332691" cy="30737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오른쪽 화살표 65"/>
          <p:cNvSpPr/>
          <p:nvPr userDrawn="1"/>
        </p:nvSpPr>
        <p:spPr>
          <a:xfrm>
            <a:off x="4934589" y="8949408"/>
            <a:ext cx="322466" cy="30737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188913" y="9584967"/>
            <a:ext cx="2892954" cy="216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Vehicle ID Number</a:t>
            </a:r>
          </a:p>
        </p:txBody>
      </p:sp>
      <p:sp>
        <p:nvSpPr>
          <p:cNvPr id="17" name="Text Placehold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3081867" y="9584967"/>
            <a:ext cx="1392766" cy="216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Version No.</a:t>
            </a:r>
          </a:p>
        </p:txBody>
      </p:sp>
      <p:sp>
        <p:nvSpPr>
          <p:cNvPr id="18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4474633" y="9584967"/>
            <a:ext cx="1172634" cy="216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version date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0000000-0008-0000-0100-000065000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27" y="6720443"/>
            <a:ext cx="393676" cy="273672"/>
          </a:xfrm>
          <a:prstGeom prst="rect">
            <a:avLst/>
          </a:prstGeom>
        </p:spPr>
      </p:pic>
      <p:sp>
        <p:nvSpPr>
          <p:cNvPr id="64" name="오른쪽 화살표 65"/>
          <p:cNvSpPr/>
          <p:nvPr userDrawn="1"/>
        </p:nvSpPr>
        <p:spPr>
          <a:xfrm>
            <a:off x="3348275" y="8957538"/>
            <a:ext cx="324046" cy="30737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utoShape 428"/>
          <p:cNvSpPr>
            <a:spLocks noChangeArrowheads="1"/>
          </p:cNvSpPr>
          <p:nvPr userDrawn="1"/>
        </p:nvSpPr>
        <p:spPr bwMode="auto">
          <a:xfrm>
            <a:off x="508175" y="8903476"/>
            <a:ext cx="1260000" cy="396000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anchor="ctr" anchorCtr="0"/>
          <a:lstStyle/>
          <a:p>
            <a:pPr indent="-177800">
              <a:defRPr/>
            </a:pPr>
            <a:endParaRPr kumimoji="1"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67" name="AutoShape 428"/>
          <p:cNvSpPr>
            <a:spLocks noChangeArrowheads="1"/>
          </p:cNvSpPr>
          <p:nvPr userDrawn="1"/>
        </p:nvSpPr>
        <p:spPr bwMode="auto">
          <a:xfrm>
            <a:off x="2092907" y="8913223"/>
            <a:ext cx="1260000" cy="396000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anchor="ctr" anchorCtr="0"/>
          <a:lstStyle/>
          <a:p>
            <a:pPr indent="-177800">
              <a:defRPr/>
            </a:pPr>
            <a:endParaRPr kumimoji="1"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68" name="AutoShape 428"/>
          <p:cNvSpPr>
            <a:spLocks noChangeArrowheads="1"/>
          </p:cNvSpPr>
          <p:nvPr userDrawn="1"/>
        </p:nvSpPr>
        <p:spPr bwMode="auto">
          <a:xfrm>
            <a:off x="3674981" y="8913223"/>
            <a:ext cx="1260000" cy="396000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anchor="ctr" anchorCtr="0"/>
          <a:lstStyle/>
          <a:p>
            <a:pPr indent="-177800">
              <a:defRPr/>
            </a:pPr>
            <a:endParaRPr kumimoji="1"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69" name="AutoShape 428"/>
          <p:cNvSpPr>
            <a:spLocks noChangeArrowheads="1"/>
          </p:cNvSpPr>
          <p:nvPr userDrawn="1"/>
        </p:nvSpPr>
        <p:spPr bwMode="auto">
          <a:xfrm>
            <a:off x="5257055" y="8923752"/>
            <a:ext cx="1260000" cy="396000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anchor="ctr" anchorCtr="0"/>
          <a:lstStyle/>
          <a:p>
            <a:pPr indent="-177800">
              <a:defRPr/>
            </a:pPr>
            <a:endParaRPr kumimoji="1"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오른쪽 화살표 65"/>
          <p:cNvSpPr/>
          <p:nvPr userDrawn="1"/>
        </p:nvSpPr>
        <p:spPr>
          <a:xfrm>
            <a:off x="274218" y="8957538"/>
            <a:ext cx="223565" cy="30737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/>
            <a:endParaRPr lang="ko-KR" alt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그림 202">
            <a:extLst>
              <a:ext uri="{FF2B5EF4-FFF2-40B4-BE49-F238E27FC236}">
                <a16:creationId xmlns:a16="http://schemas.microsoft.com/office/drawing/2014/main" id="{26FDED1D-A191-3FEE-8A09-EC119ED62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18" y="5114129"/>
            <a:ext cx="2287332" cy="1025189"/>
          </a:xfrm>
          <a:prstGeom prst="rect">
            <a:avLst/>
          </a:prstGeom>
        </p:spPr>
      </p:pic>
      <p:pic>
        <p:nvPicPr>
          <p:cNvPr id="34" name="그림 35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31928" r="21236" b="9789"/>
          <a:stretch/>
        </p:blipFill>
        <p:spPr>
          <a:xfrm>
            <a:off x="188913" y="687084"/>
            <a:ext cx="2615457" cy="1436166"/>
          </a:xfrm>
          <a:prstGeom prst="rect">
            <a:avLst/>
          </a:prstGeom>
        </p:spPr>
      </p:pic>
      <p:pic>
        <p:nvPicPr>
          <p:cNvPr id="35" name="그림 35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31362" r="22159" b="9339"/>
          <a:stretch/>
        </p:blipFill>
        <p:spPr>
          <a:xfrm>
            <a:off x="4044942" y="687371"/>
            <a:ext cx="2623620" cy="1484005"/>
          </a:xfrm>
          <a:prstGeom prst="rect">
            <a:avLst/>
          </a:prstGeom>
        </p:spPr>
      </p:pic>
      <p:graphicFrame>
        <p:nvGraphicFramePr>
          <p:cNvPr id="36" name="개체 10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02235088"/>
              </p:ext>
            </p:extLst>
          </p:nvPr>
        </p:nvGraphicFramePr>
        <p:xfrm>
          <a:off x="2722850" y="671787"/>
          <a:ext cx="1412126" cy="44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oduct" r:id="rId6" imgW="4187160" imgH="1325880" progId="CATIA.Product">
                  <p:link updateAutomatic="1"/>
                </p:oleObj>
              </mc:Choice>
              <mc:Fallback>
                <p:oleObj name="Product" r:id="rId6" imgW="4187160" imgH="1325880" progId="CATIA.Product">
                  <p:link updateAutomatic="1"/>
                  <p:pic>
                    <p:nvPicPr>
                      <p:cNvPr id="30" name="개체 10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2850" y="671787"/>
                        <a:ext cx="1412126" cy="446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그림 4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62604" y="2417792"/>
            <a:ext cx="1710515" cy="1849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0000000-0008-0000-0100-00004F0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02" y="4845351"/>
            <a:ext cx="288780" cy="211206"/>
          </a:xfrm>
          <a:prstGeom prst="rect">
            <a:avLst/>
          </a:prstGeom>
        </p:spPr>
      </p:pic>
      <p:pic>
        <p:nvPicPr>
          <p:cNvPr id="42" name="그림 8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7137" y="3258403"/>
            <a:ext cx="1927276" cy="1323221"/>
          </a:xfrm>
          <a:prstGeom prst="rect">
            <a:avLst/>
          </a:prstGeom>
        </p:spPr>
      </p:pic>
      <p:grpSp>
        <p:nvGrpSpPr>
          <p:cNvPr id="43" name="그룹 50"/>
          <p:cNvGrpSpPr/>
          <p:nvPr userDrawn="1"/>
        </p:nvGrpSpPr>
        <p:grpSpPr>
          <a:xfrm>
            <a:off x="4258052" y="3257013"/>
            <a:ext cx="2051400" cy="1279123"/>
            <a:chOff x="7724115" y="5925598"/>
            <a:chExt cx="3081806" cy="2020712"/>
          </a:xfrm>
        </p:grpSpPr>
        <p:pic>
          <p:nvPicPr>
            <p:cNvPr id="44" name="그림 55"/>
            <p:cNvPicPr>
              <a:picLocks noChangeAspect="1"/>
            </p:cNvPicPr>
            <p:nvPr/>
          </p:nvPicPr>
          <p:blipFill rotWithShape="1">
            <a:blip r:embed="rId11"/>
            <a:srcRect l="35714" t="4660" r="9949" b="9101"/>
            <a:stretch/>
          </p:blipFill>
          <p:spPr>
            <a:xfrm>
              <a:off x="9248055" y="5925598"/>
              <a:ext cx="1557866" cy="2020712"/>
            </a:xfrm>
            <a:prstGeom prst="rect">
              <a:avLst/>
            </a:prstGeom>
          </p:spPr>
        </p:pic>
        <p:pic>
          <p:nvPicPr>
            <p:cNvPr id="45" name="그림 56"/>
            <p:cNvPicPr>
              <a:picLocks noChangeAspect="1"/>
            </p:cNvPicPr>
            <p:nvPr/>
          </p:nvPicPr>
          <p:blipFill rotWithShape="1">
            <a:blip r:embed="rId11"/>
            <a:srcRect l="3835" t="7048" r="70177" b="52000"/>
            <a:stretch/>
          </p:blipFill>
          <p:spPr>
            <a:xfrm>
              <a:off x="7724115" y="5925598"/>
              <a:ext cx="1568416" cy="2020712"/>
            </a:xfrm>
            <a:prstGeom prst="rect">
              <a:avLst/>
            </a:prstGeom>
          </p:spPr>
        </p:pic>
        <p:sp>
          <p:nvSpPr>
            <p:cNvPr id="47" name="타원 59"/>
            <p:cNvSpPr/>
            <p:nvPr/>
          </p:nvSpPr>
          <p:spPr>
            <a:xfrm>
              <a:off x="7774691" y="6078416"/>
              <a:ext cx="364598" cy="3110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 60"/>
            <p:cNvSpPr/>
            <p:nvPr/>
          </p:nvSpPr>
          <p:spPr>
            <a:xfrm>
              <a:off x="8556978" y="6220178"/>
              <a:ext cx="361244" cy="936978"/>
            </a:xfrm>
            <a:custGeom>
              <a:avLst/>
              <a:gdLst>
                <a:gd name="connsiteX0" fmla="*/ 0 w 361244"/>
                <a:gd name="connsiteY0" fmla="*/ 936978 h 936978"/>
                <a:gd name="connsiteX1" fmla="*/ 0 w 361244"/>
                <a:gd name="connsiteY1" fmla="*/ 632178 h 936978"/>
                <a:gd name="connsiteX2" fmla="*/ 135466 w 361244"/>
                <a:gd name="connsiteY2" fmla="*/ 632178 h 936978"/>
                <a:gd name="connsiteX3" fmla="*/ 135466 w 361244"/>
                <a:gd name="connsiteY3" fmla="*/ 361244 h 936978"/>
                <a:gd name="connsiteX4" fmla="*/ 361244 w 361244"/>
                <a:gd name="connsiteY4" fmla="*/ 361244 h 936978"/>
                <a:gd name="connsiteX5" fmla="*/ 361244 w 361244"/>
                <a:gd name="connsiteY5" fmla="*/ 0 h 936978"/>
                <a:gd name="connsiteX6" fmla="*/ 67733 w 361244"/>
                <a:gd name="connsiteY6" fmla="*/ 0 h 93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244" h="936978">
                  <a:moveTo>
                    <a:pt x="0" y="936978"/>
                  </a:moveTo>
                  <a:lnTo>
                    <a:pt x="0" y="632178"/>
                  </a:lnTo>
                  <a:lnTo>
                    <a:pt x="135466" y="632178"/>
                  </a:lnTo>
                  <a:lnTo>
                    <a:pt x="135466" y="361244"/>
                  </a:lnTo>
                  <a:lnTo>
                    <a:pt x="361244" y="361244"/>
                  </a:lnTo>
                  <a:lnTo>
                    <a:pt x="361244" y="0"/>
                  </a:lnTo>
                  <a:lnTo>
                    <a:pt x="67733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1000" y="4552576"/>
            <a:ext cx="1254426" cy="235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타원 58"/>
          <p:cNvSpPr/>
          <p:nvPr userDrawn="1"/>
        </p:nvSpPr>
        <p:spPr>
          <a:xfrm>
            <a:off x="4649496" y="5222877"/>
            <a:ext cx="114435" cy="11660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타원 62"/>
          <p:cNvSpPr/>
          <p:nvPr userDrawn="1"/>
        </p:nvSpPr>
        <p:spPr>
          <a:xfrm>
            <a:off x="4654670" y="6018321"/>
            <a:ext cx="114435" cy="11660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타원 63"/>
          <p:cNvSpPr/>
          <p:nvPr userDrawn="1"/>
        </p:nvSpPr>
        <p:spPr>
          <a:xfrm>
            <a:off x="5483004" y="5222877"/>
            <a:ext cx="114435" cy="11660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타원 65"/>
          <p:cNvSpPr/>
          <p:nvPr userDrawn="1"/>
        </p:nvSpPr>
        <p:spPr>
          <a:xfrm>
            <a:off x="5483004" y="6018321"/>
            <a:ext cx="114435" cy="116604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0000000-0008-0000-0100-00004F0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77" y="5607892"/>
            <a:ext cx="288780" cy="2112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0000000-0008-0000-0100-00004F0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3" y="5984722"/>
            <a:ext cx="236732" cy="21120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3" name="Straight Arrow Connector 62"/>
          <p:cNvCxnSpPr>
            <a:stCxn id="57" idx="0"/>
            <a:endCxn id="54" idx="3"/>
          </p:cNvCxnSpPr>
          <p:nvPr userDrawn="1"/>
        </p:nvCxnSpPr>
        <p:spPr>
          <a:xfrm flipV="1">
            <a:off x="5077067" y="5322405"/>
            <a:ext cx="422696" cy="2854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7" idx="0"/>
            <a:endCxn id="51" idx="5"/>
          </p:cNvCxnSpPr>
          <p:nvPr userDrawn="1"/>
        </p:nvCxnSpPr>
        <p:spPr>
          <a:xfrm flipH="1" flipV="1">
            <a:off x="4747172" y="5322405"/>
            <a:ext cx="329895" cy="2854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7" idx="2"/>
            <a:endCxn id="55" idx="1"/>
          </p:cNvCxnSpPr>
          <p:nvPr userDrawn="1"/>
        </p:nvCxnSpPr>
        <p:spPr>
          <a:xfrm>
            <a:off x="5077067" y="5819098"/>
            <a:ext cx="422696" cy="21629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7" idx="2"/>
            <a:endCxn id="52" idx="0"/>
          </p:cNvCxnSpPr>
          <p:nvPr userDrawn="1"/>
        </p:nvCxnSpPr>
        <p:spPr>
          <a:xfrm flipH="1">
            <a:off x="4711888" y="5819098"/>
            <a:ext cx="365179" cy="19922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fik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41" y="8345011"/>
            <a:ext cx="477322" cy="336933"/>
          </a:xfrm>
          <a:prstGeom prst="rect">
            <a:avLst/>
          </a:prstGeom>
        </p:spPr>
      </p:pic>
      <p:pic>
        <p:nvPicPr>
          <p:cNvPr id="75" name="그림 7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5881" y="7044408"/>
            <a:ext cx="1835193" cy="1260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0000000-0008-0000-0100-0000220000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88" y="6717824"/>
            <a:ext cx="473546" cy="265868"/>
          </a:xfrm>
          <a:prstGeom prst="rect">
            <a:avLst/>
          </a:prstGeom>
        </p:spPr>
      </p:pic>
      <p:pic>
        <p:nvPicPr>
          <p:cNvPr id="77" name="Picture 63">
            <a:extLst>
              <a:ext uri="{FF2B5EF4-FFF2-40B4-BE49-F238E27FC236}">
                <a16:creationId xmlns:a16="http://schemas.microsoft.com/office/drawing/2014/main" id="{221941FE-77BD-6968-8047-AFDB6628727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29" y="5983362"/>
            <a:ext cx="236732" cy="2112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그림 355">
            <a:extLst>
              <a:ext uri="{FF2B5EF4-FFF2-40B4-BE49-F238E27FC236}">
                <a16:creationId xmlns:a16="http://schemas.microsoft.com/office/drawing/2014/main" id="{F99933E5-AE22-44F1-EAF4-4D8EEF311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31928" r="21236" b="9789"/>
          <a:stretch/>
        </p:blipFill>
        <p:spPr>
          <a:xfrm>
            <a:off x="2966046" y="7094779"/>
            <a:ext cx="1797885" cy="1198205"/>
          </a:xfrm>
          <a:prstGeom prst="rect">
            <a:avLst/>
          </a:prstGeom>
        </p:spPr>
      </p:pic>
      <p:pic>
        <p:nvPicPr>
          <p:cNvPr id="79" name="그림 17">
            <a:extLst>
              <a:ext uri="{FF2B5EF4-FFF2-40B4-BE49-F238E27FC236}">
                <a16:creationId xmlns:a16="http://schemas.microsoft.com/office/drawing/2014/main" id="{18683FF3-0AC7-0E97-C86D-B44885F9E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0229" b="14178"/>
          <a:stretch/>
        </p:blipFill>
        <p:spPr>
          <a:xfrm>
            <a:off x="4929076" y="7141817"/>
            <a:ext cx="1685556" cy="1179171"/>
          </a:xfrm>
          <a:prstGeom prst="rect">
            <a:avLst/>
          </a:prstGeom>
        </p:spPr>
      </p:pic>
      <p:sp>
        <p:nvSpPr>
          <p:cNvPr id="80" name="타원 18">
            <a:extLst>
              <a:ext uri="{FF2B5EF4-FFF2-40B4-BE49-F238E27FC236}">
                <a16:creationId xmlns:a16="http://schemas.microsoft.com/office/drawing/2014/main" id="{B8B50FBC-B027-A536-90D2-60B12530CD45}"/>
              </a:ext>
            </a:extLst>
          </p:cNvPr>
          <p:cNvSpPr/>
          <p:nvPr userDrawn="1"/>
        </p:nvSpPr>
        <p:spPr>
          <a:xfrm>
            <a:off x="5946264" y="7832200"/>
            <a:ext cx="545675" cy="5481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94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3_ICE_48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개체 틀 9">
            <a:extLst>
              <a:ext uri="{FF2B5EF4-FFF2-40B4-BE49-F238E27FC236}">
                <a16:creationId xmlns:a16="http://schemas.microsoft.com/office/drawing/2014/main" id="{502670A8-2978-9611-1326-067D2547DE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53789" r="37955" b="10404"/>
          <a:stretch/>
        </p:blipFill>
        <p:spPr>
          <a:xfrm>
            <a:off x="5200757" y="694323"/>
            <a:ext cx="1466743" cy="1178927"/>
          </a:xfrm>
          <a:prstGeom prst="rect">
            <a:avLst/>
          </a:prstGeom>
        </p:spPr>
      </p:pic>
      <p:pic>
        <p:nvPicPr>
          <p:cNvPr id="43" name="그림 5">
            <a:extLst>
              <a:ext uri="{FF2B5EF4-FFF2-40B4-BE49-F238E27FC236}">
                <a16:creationId xmlns:a16="http://schemas.microsoft.com/office/drawing/2014/main" id="{61B2E19F-AAAA-C070-3F88-A04364BC9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1" t="47614" r="41232" b="12358"/>
          <a:stretch/>
        </p:blipFill>
        <p:spPr>
          <a:xfrm>
            <a:off x="3513096" y="694323"/>
            <a:ext cx="1312977" cy="1153081"/>
          </a:xfrm>
          <a:prstGeom prst="rect">
            <a:avLst/>
          </a:prstGeom>
        </p:spPr>
      </p:pic>
      <p:grpSp>
        <p:nvGrpSpPr>
          <p:cNvPr id="44" name="그룹 7"/>
          <p:cNvGrpSpPr/>
          <p:nvPr userDrawn="1"/>
        </p:nvGrpSpPr>
        <p:grpSpPr>
          <a:xfrm>
            <a:off x="346072" y="2406667"/>
            <a:ext cx="1564381" cy="862463"/>
            <a:chOff x="961704" y="4547769"/>
            <a:chExt cx="2540857" cy="1518501"/>
          </a:xfrm>
        </p:grpSpPr>
        <p:pic>
          <p:nvPicPr>
            <p:cNvPr id="45" name="그림 9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18" t="28846" r="20400" b="6019"/>
            <a:stretch/>
          </p:blipFill>
          <p:spPr>
            <a:xfrm>
              <a:off x="961704" y="4626532"/>
              <a:ext cx="2540857" cy="1439738"/>
            </a:xfrm>
            <a:prstGeom prst="rect">
              <a:avLst/>
            </a:prstGeom>
          </p:spPr>
        </p:pic>
        <p:sp>
          <p:nvSpPr>
            <p:cNvPr id="46" name="직사각형 26"/>
            <p:cNvSpPr/>
            <p:nvPr/>
          </p:nvSpPr>
          <p:spPr>
            <a:xfrm>
              <a:off x="1568401" y="4718459"/>
              <a:ext cx="153888" cy="17450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①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47" name="직사각형 29"/>
            <p:cNvSpPr/>
            <p:nvPr/>
          </p:nvSpPr>
          <p:spPr>
            <a:xfrm>
              <a:off x="2650029" y="4547769"/>
              <a:ext cx="153888" cy="17450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②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50" name="직사각형 30"/>
            <p:cNvSpPr/>
            <p:nvPr/>
          </p:nvSpPr>
          <p:spPr>
            <a:xfrm>
              <a:off x="2926681" y="4552625"/>
              <a:ext cx="153888" cy="17450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③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1" name="직선 화살표 연결선 34"/>
            <p:cNvCxnSpPr>
              <a:stCxn id="50" idx="2"/>
            </p:cNvCxnSpPr>
            <p:nvPr/>
          </p:nvCxnSpPr>
          <p:spPr>
            <a:xfrm flipH="1">
              <a:off x="2984344" y="4727132"/>
              <a:ext cx="19281" cy="203645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35"/>
            <p:cNvCxnSpPr>
              <a:stCxn id="47" idx="2"/>
            </p:cNvCxnSpPr>
            <p:nvPr/>
          </p:nvCxnSpPr>
          <p:spPr>
            <a:xfrm flipH="1">
              <a:off x="2714182" y="4722276"/>
              <a:ext cx="12791" cy="204150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36"/>
            <p:cNvCxnSpPr/>
            <p:nvPr/>
          </p:nvCxnSpPr>
          <p:spPr>
            <a:xfrm>
              <a:off x="1683741" y="4859272"/>
              <a:ext cx="176042" cy="135768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8"/>
          <p:cNvGrpSpPr/>
          <p:nvPr userDrawn="1"/>
        </p:nvGrpSpPr>
        <p:grpSpPr>
          <a:xfrm>
            <a:off x="1997765" y="2334529"/>
            <a:ext cx="1564381" cy="915854"/>
            <a:chOff x="9802600" y="8128928"/>
            <a:chExt cx="2623544" cy="1546007"/>
          </a:xfrm>
        </p:grpSpPr>
        <p:pic>
          <p:nvPicPr>
            <p:cNvPr id="57" name="그림 10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7" t="25827" r="21337" b="6114"/>
            <a:stretch/>
          </p:blipFill>
          <p:spPr>
            <a:xfrm>
              <a:off x="9802600" y="8128928"/>
              <a:ext cx="2623544" cy="1546007"/>
            </a:xfrm>
            <a:prstGeom prst="rect">
              <a:avLst/>
            </a:prstGeom>
          </p:spPr>
        </p:pic>
        <p:sp>
          <p:nvSpPr>
            <p:cNvPr id="58" name="직사각형 31"/>
            <p:cNvSpPr/>
            <p:nvPr/>
          </p:nvSpPr>
          <p:spPr>
            <a:xfrm>
              <a:off x="12202356" y="8208127"/>
              <a:ext cx="15388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r>
                <a:rPr lang="ko-KR" altLang="en-US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④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9" name="직선 화살표 연결선 33"/>
            <p:cNvCxnSpPr/>
            <p:nvPr/>
          </p:nvCxnSpPr>
          <p:spPr>
            <a:xfrm flipH="1">
              <a:off x="11907926" y="8356986"/>
              <a:ext cx="289109" cy="89937"/>
            </a:xfrm>
            <a:prstGeom prst="straightConnector1">
              <a:avLst/>
            </a:prstGeom>
            <a:ln>
              <a:solidFill>
                <a:srgbClr val="0000FF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그림 4">
            <a:extLst>
              <a:ext uri="{FF2B5EF4-FFF2-40B4-BE49-F238E27FC236}">
                <a16:creationId xmlns:a16="http://schemas.microsoft.com/office/drawing/2014/main" id="{5B25F145-2455-F9D0-700B-2EC59713E3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7226" y="2388408"/>
            <a:ext cx="1948585" cy="1194774"/>
          </a:xfrm>
          <a:prstGeom prst="rect">
            <a:avLst/>
          </a:prstGeom>
        </p:spPr>
      </p:pic>
      <p:pic>
        <p:nvPicPr>
          <p:cNvPr id="61" name="그림 18">
            <a:extLst>
              <a:ext uri="{FF2B5EF4-FFF2-40B4-BE49-F238E27FC236}">
                <a16:creationId xmlns:a16="http://schemas.microsoft.com/office/drawing/2014/main" id="{160E1563-0D8D-0B11-34AD-A94F5F8802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95466" y="665257"/>
            <a:ext cx="1836500" cy="1425222"/>
          </a:xfrm>
          <a:prstGeom prst="rect">
            <a:avLst/>
          </a:prstGeom>
        </p:spPr>
      </p:pic>
      <p:pic>
        <p:nvPicPr>
          <p:cNvPr id="62" name="그림 26" descr="디자인이(가) 표시된 사진&#10;&#10;자동 생성된 설명">
            <a:extLst>
              <a:ext uri="{FF2B5EF4-FFF2-40B4-BE49-F238E27FC236}">
                <a16:creationId xmlns:a16="http://schemas.microsoft.com/office/drawing/2014/main" id="{578D4209-7833-ABE9-681B-9B312353D9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6" y="890351"/>
            <a:ext cx="743081" cy="8066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0000000-0008-0000-0100-0000650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7" y="4744576"/>
            <a:ext cx="687536" cy="4429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46142C1-8EEC-4A94-99D2-927017D011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42" y="4262857"/>
            <a:ext cx="432687" cy="432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0000000-0008-0000-0100-0000CB0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79" y="4252802"/>
            <a:ext cx="441725" cy="432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0000000-0008-0000-0100-0000CF00000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4262531"/>
            <a:ext cx="426794" cy="432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3AB6065-5FBE-446D-8026-A3B2E00735C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12" y="4755633"/>
            <a:ext cx="429244" cy="432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46142C1-8EEC-4A94-99D2-927017D011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14" y="4755528"/>
            <a:ext cx="432686" cy="432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0000000-0008-0000-0100-0000CB0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4741149"/>
            <a:ext cx="441725" cy="432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0000000-0008-0000-0100-0000C10000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89" y="4741149"/>
            <a:ext cx="431482" cy="432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0000000-0008-0000-0100-00009D0000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22" y="4262531"/>
            <a:ext cx="687574" cy="41583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46142C1-8EEC-4A94-99D2-927017D011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67" y="5261238"/>
            <a:ext cx="432687" cy="432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000000-0008-0000-0100-0000CB0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04" y="5251183"/>
            <a:ext cx="441725" cy="432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0000000-0008-0000-0100-00007900000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1" y="4348860"/>
            <a:ext cx="432000" cy="243177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 userDrawn="1"/>
        </p:nvCxnSpPr>
        <p:spPr>
          <a:xfrm>
            <a:off x="1123831" y="1369645"/>
            <a:ext cx="460192" cy="1455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그림 10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 trans="0" detail="0"/>
                    </a14:imgEffect>
                    <a14:imgEffect>
                      <a14:sharpenSoften amount="40000"/>
                    </a14:imgEffect>
                    <a14:imgEffect>
                      <a14:saturation sat="1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72"/>
          <a:stretch/>
        </p:blipFill>
        <p:spPr>
          <a:xfrm>
            <a:off x="3962025" y="6807866"/>
            <a:ext cx="2578066" cy="1243148"/>
          </a:xfrm>
          <a:prstGeom prst="rect">
            <a:avLst/>
          </a:prstGeom>
        </p:spPr>
      </p:pic>
      <p:grpSp>
        <p:nvGrpSpPr>
          <p:cNvPr id="77" name="Group 195"/>
          <p:cNvGrpSpPr/>
          <p:nvPr userDrawn="1"/>
        </p:nvGrpSpPr>
        <p:grpSpPr>
          <a:xfrm>
            <a:off x="5961625" y="7022943"/>
            <a:ext cx="292902" cy="93786"/>
            <a:chOff x="7495732" y="5278711"/>
            <a:chExt cx="358812" cy="114890"/>
          </a:xfrm>
        </p:grpSpPr>
        <p:sp>
          <p:nvSpPr>
            <p:cNvPr id="78" name="Freeform 47">
              <a:extLst>
                <a:ext uri="{FF2B5EF4-FFF2-40B4-BE49-F238E27FC236}">
                  <a16:creationId xmlns:a16="http://schemas.microsoft.com/office/drawing/2014/main" id="{1CB60C95-5756-4B4D-BDA8-68A7809D0E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617693" y="5156750"/>
              <a:ext cx="114890" cy="358812"/>
            </a:xfrm>
            <a:custGeom>
              <a:avLst/>
              <a:gdLst>
                <a:gd name="T0" fmla="*/ 440 w 2640"/>
                <a:gd name="T1" fmla="*/ 9248 h 9248"/>
                <a:gd name="T2" fmla="*/ 0 w 2640"/>
                <a:gd name="T3" fmla="*/ 8808 h 9248"/>
                <a:gd name="T4" fmla="*/ 0 w 2640"/>
                <a:gd name="T5" fmla="*/ 440 h 9248"/>
                <a:gd name="T6" fmla="*/ 440 w 2640"/>
                <a:gd name="T7" fmla="*/ 0 h 9248"/>
                <a:gd name="T8" fmla="*/ 2200 w 2640"/>
                <a:gd name="T9" fmla="*/ 0 h 9248"/>
                <a:gd name="T10" fmla="*/ 2640 w 2640"/>
                <a:gd name="T11" fmla="*/ 440 h 9248"/>
                <a:gd name="T12" fmla="*/ 2640 w 2640"/>
                <a:gd name="T13" fmla="*/ 8808 h 9248"/>
                <a:gd name="T14" fmla="*/ 2200 w 2640"/>
                <a:gd name="T15" fmla="*/ 9248 h 9248"/>
                <a:gd name="T16" fmla="*/ 440 w 2640"/>
                <a:gd name="T17" fmla="*/ 9248 h 9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0" h="9248">
                  <a:moveTo>
                    <a:pt x="440" y="9248"/>
                  </a:moveTo>
                  <a:cubicBezTo>
                    <a:pt x="197" y="9248"/>
                    <a:pt x="0" y="9051"/>
                    <a:pt x="0" y="8808"/>
                  </a:cubicBezTo>
                  <a:lnTo>
                    <a:pt x="0" y="440"/>
                  </a:lnTo>
                  <a:cubicBezTo>
                    <a:pt x="0" y="197"/>
                    <a:pt x="197" y="0"/>
                    <a:pt x="440" y="0"/>
                  </a:cubicBezTo>
                  <a:lnTo>
                    <a:pt x="2200" y="0"/>
                  </a:lnTo>
                  <a:cubicBezTo>
                    <a:pt x="2443" y="0"/>
                    <a:pt x="2640" y="197"/>
                    <a:pt x="2640" y="440"/>
                  </a:cubicBezTo>
                  <a:lnTo>
                    <a:pt x="2640" y="8808"/>
                  </a:lnTo>
                  <a:cubicBezTo>
                    <a:pt x="2640" y="9051"/>
                    <a:pt x="2443" y="9248"/>
                    <a:pt x="2200" y="9248"/>
                  </a:cubicBezTo>
                  <a:lnTo>
                    <a:pt x="440" y="9248"/>
                  </a:lnTo>
                  <a:close/>
                </a:path>
              </a:pathLst>
            </a:custGeom>
            <a:solidFill>
              <a:srgbClr val="FFFFFF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46">
              <a:extLst>
                <a:ext uri="{FF2B5EF4-FFF2-40B4-BE49-F238E27FC236}">
                  <a16:creationId xmlns:a16="http://schemas.microsoft.com/office/drawing/2014/main" id="{826BAACD-C407-4489-9DF7-471B4150B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7591377" y="5267675"/>
              <a:ext cx="53226" cy="13761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id="{FAB38A6D-8F51-4F79-AE00-CCF6440245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7591377" y="5267675"/>
              <a:ext cx="53226" cy="137611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Rectangle 44">
              <a:extLst>
                <a:ext uri="{FF2B5EF4-FFF2-40B4-BE49-F238E27FC236}">
                  <a16:creationId xmlns:a16="http://schemas.microsoft.com/office/drawing/2014/main" id="{414D5682-D3C7-4C70-8B07-7C701CC13E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7735548" y="5271087"/>
              <a:ext cx="20771" cy="13078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Rectangle 43">
              <a:extLst>
                <a:ext uri="{FF2B5EF4-FFF2-40B4-BE49-F238E27FC236}">
                  <a16:creationId xmlns:a16="http://schemas.microsoft.com/office/drawing/2014/main" id="{1A90CCA3-3E00-4B10-9BFD-AA9058B358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7735548" y="5271087"/>
              <a:ext cx="20771" cy="130787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Group 225"/>
          <p:cNvGrpSpPr/>
          <p:nvPr userDrawn="1"/>
        </p:nvGrpSpPr>
        <p:grpSpPr>
          <a:xfrm>
            <a:off x="5961625" y="7676192"/>
            <a:ext cx="292902" cy="93786"/>
            <a:chOff x="7495732" y="5278711"/>
            <a:chExt cx="358812" cy="114890"/>
          </a:xfrm>
        </p:grpSpPr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1CB60C95-5756-4B4D-BDA8-68A7809D0E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617693" y="5156750"/>
              <a:ext cx="114890" cy="358812"/>
            </a:xfrm>
            <a:custGeom>
              <a:avLst/>
              <a:gdLst>
                <a:gd name="T0" fmla="*/ 440 w 2640"/>
                <a:gd name="T1" fmla="*/ 9248 h 9248"/>
                <a:gd name="T2" fmla="*/ 0 w 2640"/>
                <a:gd name="T3" fmla="*/ 8808 h 9248"/>
                <a:gd name="T4" fmla="*/ 0 w 2640"/>
                <a:gd name="T5" fmla="*/ 440 h 9248"/>
                <a:gd name="T6" fmla="*/ 440 w 2640"/>
                <a:gd name="T7" fmla="*/ 0 h 9248"/>
                <a:gd name="T8" fmla="*/ 2200 w 2640"/>
                <a:gd name="T9" fmla="*/ 0 h 9248"/>
                <a:gd name="T10" fmla="*/ 2640 w 2640"/>
                <a:gd name="T11" fmla="*/ 440 h 9248"/>
                <a:gd name="T12" fmla="*/ 2640 w 2640"/>
                <a:gd name="T13" fmla="*/ 8808 h 9248"/>
                <a:gd name="T14" fmla="*/ 2200 w 2640"/>
                <a:gd name="T15" fmla="*/ 9248 h 9248"/>
                <a:gd name="T16" fmla="*/ 440 w 2640"/>
                <a:gd name="T17" fmla="*/ 9248 h 9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0" h="9248">
                  <a:moveTo>
                    <a:pt x="440" y="9248"/>
                  </a:moveTo>
                  <a:cubicBezTo>
                    <a:pt x="197" y="9248"/>
                    <a:pt x="0" y="9051"/>
                    <a:pt x="0" y="8808"/>
                  </a:cubicBezTo>
                  <a:lnTo>
                    <a:pt x="0" y="440"/>
                  </a:lnTo>
                  <a:cubicBezTo>
                    <a:pt x="0" y="197"/>
                    <a:pt x="197" y="0"/>
                    <a:pt x="440" y="0"/>
                  </a:cubicBezTo>
                  <a:lnTo>
                    <a:pt x="2200" y="0"/>
                  </a:lnTo>
                  <a:cubicBezTo>
                    <a:pt x="2443" y="0"/>
                    <a:pt x="2640" y="197"/>
                    <a:pt x="2640" y="440"/>
                  </a:cubicBezTo>
                  <a:lnTo>
                    <a:pt x="2640" y="8808"/>
                  </a:lnTo>
                  <a:cubicBezTo>
                    <a:pt x="2640" y="9051"/>
                    <a:pt x="2443" y="9248"/>
                    <a:pt x="2200" y="9248"/>
                  </a:cubicBezTo>
                  <a:lnTo>
                    <a:pt x="440" y="9248"/>
                  </a:lnTo>
                  <a:close/>
                </a:path>
              </a:pathLst>
            </a:custGeom>
            <a:solidFill>
              <a:srgbClr val="FFFFFF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7" name="Rectangle 46">
              <a:extLst>
                <a:ext uri="{FF2B5EF4-FFF2-40B4-BE49-F238E27FC236}">
                  <a16:creationId xmlns:a16="http://schemas.microsoft.com/office/drawing/2014/main" id="{826BAACD-C407-4489-9DF7-471B4150B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7591377" y="5267675"/>
              <a:ext cx="53226" cy="13761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8" name="Rectangle 45">
              <a:extLst>
                <a:ext uri="{FF2B5EF4-FFF2-40B4-BE49-F238E27FC236}">
                  <a16:creationId xmlns:a16="http://schemas.microsoft.com/office/drawing/2014/main" id="{FAB38A6D-8F51-4F79-AE00-CCF6440245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7591377" y="5267675"/>
              <a:ext cx="53226" cy="137611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9" name="Rectangle 44">
              <a:extLst>
                <a:ext uri="{FF2B5EF4-FFF2-40B4-BE49-F238E27FC236}">
                  <a16:creationId xmlns:a16="http://schemas.microsoft.com/office/drawing/2014/main" id="{414D5682-D3C7-4C70-8B07-7C701CC13E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7735548" y="5271087"/>
              <a:ext cx="20771" cy="13078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1" name="Rectangle 43">
              <a:extLst>
                <a:ext uri="{FF2B5EF4-FFF2-40B4-BE49-F238E27FC236}">
                  <a16:creationId xmlns:a16="http://schemas.microsoft.com/office/drawing/2014/main" id="{1A90CCA3-3E00-4B10-9BFD-AA9058B358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7735548" y="5271087"/>
              <a:ext cx="20771" cy="130787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Group 101"/>
          <p:cNvGrpSpPr/>
          <p:nvPr userDrawn="1"/>
        </p:nvGrpSpPr>
        <p:grpSpPr>
          <a:xfrm>
            <a:off x="219433" y="5734048"/>
            <a:ext cx="6408000" cy="517750"/>
            <a:chOff x="235232" y="8763883"/>
            <a:chExt cx="6408000" cy="517750"/>
          </a:xfrm>
        </p:grpSpPr>
        <p:sp>
          <p:nvSpPr>
            <p:cNvPr id="103" name="직사각형 83">
              <a:extLst>
                <a:ext uri="{FF2B5EF4-FFF2-40B4-BE49-F238E27FC236}">
                  <a16:creationId xmlns:a16="http://schemas.microsoft.com/office/drawing/2014/main" id="{94F56711-5416-40EF-9CF1-665D99D0ABE7}"/>
                </a:ext>
              </a:extLst>
            </p:cNvPr>
            <p:cNvSpPr/>
            <p:nvPr userDrawn="1"/>
          </p:nvSpPr>
          <p:spPr>
            <a:xfrm>
              <a:off x="235232" y="8763883"/>
              <a:ext cx="6408000" cy="51775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4" name="그림 85">
              <a:extLst>
                <a:ext uri="{FF2B5EF4-FFF2-40B4-BE49-F238E27FC236}">
                  <a16:creationId xmlns:a16="http://schemas.microsoft.com/office/drawing/2014/main" id="{3954D756-18FC-47C6-968A-5B03D4EB3C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15" y="8819217"/>
              <a:ext cx="422037" cy="365915"/>
            </a:xfrm>
            <a:prstGeom prst="rect">
              <a:avLst/>
            </a:prstGeom>
          </p:spPr>
        </p:pic>
        <p:pic>
          <p:nvPicPr>
            <p:cNvPr id="105" name="그림 89">
              <a:extLst>
                <a:ext uri="{FF2B5EF4-FFF2-40B4-BE49-F238E27FC236}">
                  <a16:creationId xmlns:a16="http://schemas.microsoft.com/office/drawing/2014/main" id="{665499C3-5E23-4B95-B2E4-72B863F845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0"/>
            <a:srcRect t="12690" r="11233" b="1"/>
            <a:stretch/>
          </p:blipFill>
          <p:spPr>
            <a:xfrm>
              <a:off x="5855110" y="8801460"/>
              <a:ext cx="752938" cy="428143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 userDrawn="1"/>
        </p:nvGrpSpPr>
        <p:grpSpPr>
          <a:xfrm>
            <a:off x="261000" y="6793405"/>
            <a:ext cx="3544304" cy="491655"/>
            <a:chOff x="261001" y="1598486"/>
            <a:chExt cx="3544304" cy="491655"/>
          </a:xfrm>
        </p:grpSpPr>
        <p:pic>
          <p:nvPicPr>
            <p:cNvPr id="110" name="그림 110">
              <a:extLst>
                <a:ext uri="{FF2B5EF4-FFF2-40B4-BE49-F238E27FC236}">
                  <a16:creationId xmlns:a16="http://schemas.microsoft.com/office/drawing/2014/main" id="{EB8BA447-0E65-4486-9BF8-4FD0CDA7D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3120330" y="1635918"/>
              <a:ext cx="684974" cy="396000"/>
            </a:xfrm>
            <a:prstGeom prst="rect">
              <a:avLst/>
            </a:prstGeom>
          </p:spPr>
        </p:pic>
        <p:sp>
          <p:nvSpPr>
            <p:cNvPr id="111" name="직사각형 117">
              <a:extLst>
                <a:ext uri="{FF2B5EF4-FFF2-40B4-BE49-F238E27FC236}">
                  <a16:creationId xmlns:a16="http://schemas.microsoft.com/office/drawing/2014/main" id="{7C0714ED-66A0-414C-AFA6-FD2F1B9D5A21}"/>
                </a:ext>
              </a:extLst>
            </p:cNvPr>
            <p:cNvSpPr/>
            <p:nvPr userDrawn="1"/>
          </p:nvSpPr>
          <p:spPr>
            <a:xfrm>
              <a:off x="261001" y="1598486"/>
              <a:ext cx="3544304" cy="491655"/>
            </a:xfrm>
            <a:prstGeom prst="rect">
              <a:avLst/>
            </a:prstGeom>
            <a:ln w="15875">
              <a:solidFill>
                <a:srgbClr val="FF0000"/>
              </a:solidFill>
            </a:ln>
          </p:spPr>
          <p:txBody>
            <a:bodyPr wrap="square" bIns="144000" anchor="ctr" anchorCtr="1">
              <a:noAutofit/>
            </a:bodyPr>
            <a:lstStyle/>
            <a:p>
              <a:pPr marL="0" marR="0" indent="0" algn="ctr" defTabSz="452628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112" name="그림 119">
              <a:extLst>
                <a:ext uri="{FF2B5EF4-FFF2-40B4-BE49-F238E27FC236}">
                  <a16:creationId xmlns:a16="http://schemas.microsoft.com/office/drawing/2014/main" id="{9FD84D02-1909-48F1-8FAA-9C17E9F7F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42" y="1644230"/>
              <a:ext cx="456735" cy="396000"/>
            </a:xfrm>
            <a:prstGeom prst="rect">
              <a:avLst/>
            </a:prstGeom>
          </p:spPr>
        </p:pic>
      </p:grpSp>
      <p:sp>
        <p:nvSpPr>
          <p:cNvPr id="113" name="직사각형 117">
            <a:extLst>
              <a:ext uri="{FF2B5EF4-FFF2-40B4-BE49-F238E27FC236}">
                <a16:creationId xmlns:a16="http://schemas.microsoft.com/office/drawing/2014/main" id="{7C0714ED-66A0-414C-AFA6-FD2F1B9D5A21}"/>
              </a:ext>
            </a:extLst>
          </p:cNvPr>
          <p:cNvSpPr/>
          <p:nvPr userDrawn="1"/>
        </p:nvSpPr>
        <p:spPr>
          <a:xfrm>
            <a:off x="253863" y="7355390"/>
            <a:ext cx="3544304" cy="72779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 tIns="36000" bIns="0" anchor="ctr" anchorCtr="1">
            <a:noAutofit/>
          </a:bodyPr>
          <a:lstStyle/>
          <a:p>
            <a:pPr marL="0" marR="0" indent="0" algn="ctr" defTabSz="45262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ko-KR" altLang="en-US" sz="1300" b="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14" name="Grafik 2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/>
          <a:stretch/>
        </p:blipFill>
        <p:spPr>
          <a:xfrm rot="5400000">
            <a:off x="3277242" y="7139484"/>
            <a:ext cx="239470" cy="714793"/>
          </a:xfrm>
          <a:prstGeom prst="rect">
            <a:avLst/>
          </a:prstGeom>
        </p:spPr>
      </p:pic>
      <p:pic>
        <p:nvPicPr>
          <p:cNvPr id="115" name="Grafik 2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13343" r="62078" b="14607"/>
          <a:stretch/>
        </p:blipFill>
        <p:spPr>
          <a:xfrm rot="5400000">
            <a:off x="3340274" y="7477273"/>
            <a:ext cx="113405" cy="482451"/>
          </a:xfrm>
          <a:prstGeom prst="rect">
            <a:avLst/>
          </a:prstGeom>
        </p:spPr>
      </p:pic>
      <p:pic>
        <p:nvPicPr>
          <p:cNvPr id="116" name="그림 119">
            <a:extLst>
              <a:ext uri="{FF2B5EF4-FFF2-40B4-BE49-F238E27FC236}">
                <a16:creationId xmlns:a16="http://schemas.microsoft.com/office/drawing/2014/main" id="{9FD84D02-1909-48F1-8FAA-9C17E9F7F8F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5" y="7379201"/>
            <a:ext cx="4567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4_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표 2">
            <a:extLst>
              <a:ext uri="{FF2B5EF4-FFF2-40B4-BE49-F238E27FC236}">
                <a16:creationId xmlns:a16="http://schemas.microsoft.com/office/drawing/2014/main" id="{338EA551-7DEB-455A-95CC-8861A0A439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8410628"/>
              </p:ext>
            </p:extLst>
          </p:nvPr>
        </p:nvGraphicFramePr>
        <p:xfrm>
          <a:off x="261000" y="7257031"/>
          <a:ext cx="6318000" cy="2211027"/>
        </p:xfrm>
        <a:graphic>
          <a:graphicData uri="http://schemas.openxmlformats.org/drawingml/2006/table">
            <a:tbl>
              <a:tblPr firstRow="1" bandRow="1"/>
              <a:tblGrid>
                <a:gridCol w="558000">
                  <a:extLst>
                    <a:ext uri="{9D8B030D-6E8A-4147-A177-3AD203B41FA5}">
                      <a16:colId xmlns:a16="http://schemas.microsoft.com/office/drawing/2014/main" val="3243120058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663918032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370836401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191183761"/>
                    </a:ext>
                  </a:extLst>
                </a:gridCol>
                <a:gridCol w="558000">
                  <a:extLst>
                    <a:ext uri="{9D8B030D-6E8A-4147-A177-3AD203B41FA5}">
                      <a16:colId xmlns:a16="http://schemas.microsoft.com/office/drawing/2014/main" val="413532264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119567465"/>
                    </a:ext>
                  </a:extLst>
                </a:gridCol>
              </a:tblGrid>
              <a:tr h="40978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004502"/>
                  </a:ext>
                </a:extLst>
              </a:tr>
              <a:tr h="40978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556012"/>
                  </a:ext>
                </a:extLst>
              </a:tr>
              <a:tr h="40978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166073"/>
                  </a:ext>
                </a:extLst>
              </a:tr>
              <a:tr h="571895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735489"/>
                  </a:ext>
                </a:extLst>
              </a:tr>
              <a:tr h="40978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019654"/>
                  </a:ext>
                </a:extLst>
              </a:tr>
            </a:tbl>
          </a:graphicData>
        </a:graphic>
      </p:graphicFrame>
      <p:pic>
        <p:nvPicPr>
          <p:cNvPr id="128" name="그림 62">
            <a:extLst>
              <a:ext uri="{FF2B5EF4-FFF2-40B4-BE49-F238E27FC236}">
                <a16:creationId xmlns:a16="http://schemas.microsoft.com/office/drawing/2014/main" id="{2F5EF5F8-C0AB-46DB-93F4-93A81D54E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33" r="12766"/>
          <a:stretch/>
        </p:blipFill>
        <p:spPr>
          <a:xfrm>
            <a:off x="4581525" y="8096043"/>
            <a:ext cx="355600" cy="360000"/>
          </a:xfrm>
          <a:prstGeom prst="rect">
            <a:avLst/>
          </a:prstGeom>
        </p:spPr>
      </p:pic>
      <p:pic>
        <p:nvPicPr>
          <p:cNvPr id="129" name="그림 64">
            <a:extLst>
              <a:ext uri="{FF2B5EF4-FFF2-40B4-BE49-F238E27FC236}">
                <a16:creationId xmlns:a16="http://schemas.microsoft.com/office/drawing/2014/main" id="{749455D5-2113-4585-B33A-2EF9ACB23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218" r="10907"/>
          <a:stretch/>
        </p:blipFill>
        <p:spPr>
          <a:xfrm>
            <a:off x="2462862" y="7705011"/>
            <a:ext cx="397934" cy="360000"/>
          </a:xfrm>
          <a:prstGeom prst="rect">
            <a:avLst/>
          </a:prstGeom>
        </p:spPr>
      </p:pic>
      <p:pic>
        <p:nvPicPr>
          <p:cNvPr id="130" name="그림 66">
            <a:extLst>
              <a:ext uri="{FF2B5EF4-FFF2-40B4-BE49-F238E27FC236}">
                <a16:creationId xmlns:a16="http://schemas.microsoft.com/office/drawing/2014/main" id="{A44F041A-ADEB-4AB5-BAC3-78703B7A0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8011" r="10266"/>
          <a:stretch/>
        </p:blipFill>
        <p:spPr>
          <a:xfrm>
            <a:off x="2459048" y="8121822"/>
            <a:ext cx="385234" cy="360000"/>
          </a:xfrm>
          <a:prstGeom prst="rect">
            <a:avLst/>
          </a:prstGeom>
        </p:spPr>
      </p:pic>
      <p:pic>
        <p:nvPicPr>
          <p:cNvPr id="131" name="그림 91">
            <a:extLst>
              <a:ext uri="{FF2B5EF4-FFF2-40B4-BE49-F238E27FC236}">
                <a16:creationId xmlns:a16="http://schemas.microsoft.com/office/drawing/2014/main" id="{15F5C217-8CAB-47DD-9C6C-E0B8CEA62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238" t="1" r="13456" b="-1036"/>
          <a:stretch/>
        </p:blipFill>
        <p:spPr>
          <a:xfrm>
            <a:off x="370727" y="7694295"/>
            <a:ext cx="368301" cy="363726"/>
          </a:xfrm>
          <a:prstGeom prst="rect">
            <a:avLst/>
          </a:prstGeom>
        </p:spPr>
      </p:pic>
      <p:pic>
        <p:nvPicPr>
          <p:cNvPr id="132" name="그림 96">
            <a:extLst>
              <a:ext uri="{FF2B5EF4-FFF2-40B4-BE49-F238E27FC236}">
                <a16:creationId xmlns:a16="http://schemas.microsoft.com/office/drawing/2014/main" id="{7B5C9EEA-A1CF-4233-B0A3-8A3EC99B8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657" r="11462"/>
          <a:stretch/>
        </p:blipFill>
        <p:spPr>
          <a:xfrm>
            <a:off x="4500088" y="7692828"/>
            <a:ext cx="497417" cy="360000"/>
          </a:xfrm>
          <a:prstGeom prst="rect">
            <a:avLst/>
          </a:prstGeom>
        </p:spPr>
      </p:pic>
      <p:pic>
        <p:nvPicPr>
          <p:cNvPr id="133" name="그림 122">
            <a:extLst>
              <a:ext uri="{FF2B5EF4-FFF2-40B4-BE49-F238E27FC236}">
                <a16:creationId xmlns:a16="http://schemas.microsoft.com/office/drawing/2014/main" id="{58505750-B4C5-45AD-AEBF-3A899A7A288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29" y="8560720"/>
            <a:ext cx="495870" cy="252000"/>
          </a:xfrm>
          <a:prstGeom prst="rect">
            <a:avLst/>
          </a:prstGeom>
        </p:spPr>
      </p:pic>
      <p:pic>
        <p:nvPicPr>
          <p:cNvPr id="134" name="그림 127" descr="건물이(가) 표시된 사진&#10;&#10;자동 생성된 설명">
            <a:extLst>
              <a:ext uri="{FF2B5EF4-FFF2-40B4-BE49-F238E27FC236}">
                <a16:creationId xmlns:a16="http://schemas.microsoft.com/office/drawing/2014/main" id="{2D9C4BD9-2FEE-46D4-A91F-5E17A158A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582" r="71528" b="69546"/>
          <a:stretch/>
        </p:blipFill>
        <p:spPr>
          <a:xfrm>
            <a:off x="359109" y="8112418"/>
            <a:ext cx="371368" cy="360000"/>
          </a:xfrm>
          <a:prstGeom prst="diamond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00000000-0008-0000-0100-0000220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25" y="8559920"/>
            <a:ext cx="473546" cy="26586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0000000-0008-0000-0100-0000CF0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36" y="8522914"/>
            <a:ext cx="346130" cy="35035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00000000-0008-0000-0100-00009D0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74" y="7312155"/>
            <a:ext cx="482418" cy="291760"/>
          </a:xfrm>
          <a:prstGeom prst="rect">
            <a:avLst/>
          </a:prstGeom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8" t="70160" r="29801" b="2060"/>
          <a:stretch/>
        </p:blipFill>
        <p:spPr bwMode="auto">
          <a:xfrm>
            <a:off x="316425" y="7280753"/>
            <a:ext cx="445558" cy="3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000000-0008-0000-0100-00007900000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38" y="7334921"/>
            <a:ext cx="432000" cy="243177"/>
          </a:xfrm>
          <a:prstGeom prst="rect">
            <a:avLst/>
          </a:prstGeom>
        </p:spPr>
      </p:pic>
      <p:pic>
        <p:nvPicPr>
          <p:cNvPr id="74" name="그림 7">
            <a:extLst>
              <a:ext uri="{FF2B5EF4-FFF2-40B4-BE49-F238E27FC236}">
                <a16:creationId xmlns:a16="http://schemas.microsoft.com/office/drawing/2014/main" id="{F4D3F893-888D-2FC6-1595-3D4F47FF285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872699" y="1788362"/>
            <a:ext cx="1529442" cy="1178570"/>
          </a:xfrm>
          <a:prstGeom prst="rect">
            <a:avLst/>
          </a:prstGeom>
        </p:spPr>
      </p:pic>
      <p:pic>
        <p:nvPicPr>
          <p:cNvPr id="83" name="그림 26">
            <a:extLst>
              <a:ext uri="{FF2B5EF4-FFF2-40B4-BE49-F238E27FC236}">
                <a16:creationId xmlns:a16="http://schemas.microsoft.com/office/drawing/2014/main" id="{0831B9EE-EAB8-D719-A88A-FF7EFC9498C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872699" y="3202855"/>
            <a:ext cx="1541228" cy="1187652"/>
          </a:xfrm>
          <a:prstGeom prst="rect">
            <a:avLst/>
          </a:prstGeom>
        </p:spPr>
      </p:pic>
      <p:sp>
        <p:nvSpPr>
          <p:cNvPr id="84" name="직사각형 123">
            <a:extLst>
              <a:ext uri="{FF2B5EF4-FFF2-40B4-BE49-F238E27FC236}">
                <a16:creationId xmlns:a16="http://schemas.microsoft.com/office/drawing/2014/main" id="{34092E97-B94A-42E1-BECD-D249AA7A5380}"/>
              </a:ext>
            </a:extLst>
          </p:cNvPr>
          <p:cNvSpPr/>
          <p:nvPr userDrawn="1"/>
        </p:nvSpPr>
        <p:spPr>
          <a:xfrm>
            <a:off x="242540" y="523009"/>
            <a:ext cx="6372000" cy="61200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5" name="그림 125">
            <a:extLst>
              <a:ext uri="{FF2B5EF4-FFF2-40B4-BE49-F238E27FC236}">
                <a16:creationId xmlns:a16="http://schemas.microsoft.com/office/drawing/2014/main" id="{8B0E2DFC-5841-41C7-A471-8F8851D1DD9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5" y="608352"/>
            <a:ext cx="422037" cy="365915"/>
          </a:xfrm>
          <a:prstGeom prst="rect">
            <a:avLst/>
          </a:prstGeom>
        </p:spPr>
      </p:pic>
      <p:pic>
        <p:nvPicPr>
          <p:cNvPr id="99" name="그림 125">
            <a:extLst>
              <a:ext uri="{FF2B5EF4-FFF2-40B4-BE49-F238E27FC236}">
                <a16:creationId xmlns:a16="http://schemas.microsoft.com/office/drawing/2014/main" id="{8B0E2DFC-5841-41C7-A471-8F8851D1DD9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40" y="608351"/>
            <a:ext cx="422037" cy="365915"/>
          </a:xfrm>
          <a:prstGeom prst="rect">
            <a:avLst/>
          </a:prstGeom>
        </p:spPr>
      </p:pic>
      <p:pic>
        <p:nvPicPr>
          <p:cNvPr id="110" name="그림 59"/>
          <p:cNvPicPr preferRelativeResize="0">
            <a:picLocks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143802" y="1929992"/>
            <a:ext cx="1260000" cy="504000"/>
          </a:xfrm>
          <a:prstGeom prst="rect">
            <a:avLst/>
          </a:prstGeom>
        </p:spPr>
      </p:pic>
      <p:pic>
        <p:nvPicPr>
          <p:cNvPr id="112" name="그림 60"/>
          <p:cNvPicPr preferRelativeResize="0">
            <a:picLocks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143376" y="2431507"/>
            <a:ext cx="1260000" cy="540000"/>
          </a:xfrm>
          <a:prstGeom prst="rect">
            <a:avLst/>
          </a:prstGeom>
        </p:spPr>
      </p:pic>
      <p:pic>
        <p:nvPicPr>
          <p:cNvPr id="113" name="그림 61"/>
          <p:cNvPicPr preferRelativeResize="0">
            <a:picLocks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74599" y="1932658"/>
            <a:ext cx="1260000" cy="432000"/>
          </a:xfrm>
          <a:prstGeom prst="rect">
            <a:avLst/>
          </a:prstGeom>
        </p:spPr>
      </p:pic>
      <p:grpSp>
        <p:nvGrpSpPr>
          <p:cNvPr id="114" name="Group 113"/>
          <p:cNvGrpSpPr/>
          <p:nvPr userDrawn="1"/>
        </p:nvGrpSpPr>
        <p:grpSpPr>
          <a:xfrm>
            <a:off x="980209" y="2800954"/>
            <a:ext cx="1260000" cy="476878"/>
            <a:chOff x="229308" y="5355393"/>
            <a:chExt cx="1260000" cy="476878"/>
          </a:xfrm>
        </p:grpSpPr>
        <p:pic>
          <p:nvPicPr>
            <p:cNvPr id="119" name="그림 63"/>
            <p:cNvPicPr preferRelativeResize="0">
              <a:picLocks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229308" y="5355393"/>
              <a:ext cx="1260000" cy="476878"/>
            </a:xfrm>
            <a:prstGeom prst="rect">
              <a:avLst/>
            </a:prstGeom>
          </p:spPr>
        </p:pic>
        <p:sp>
          <p:nvSpPr>
            <p:cNvPr id="120" name="직사각형 48">
              <a:extLst>
                <a:ext uri="{FF2B5EF4-FFF2-40B4-BE49-F238E27FC236}">
                  <a16:creationId xmlns:a16="http://schemas.microsoft.com/office/drawing/2014/main" id="{E486D3F3-741F-07D1-7FF1-4BC62CF62D9D}"/>
                </a:ext>
              </a:extLst>
            </p:cNvPr>
            <p:cNvSpPr/>
            <p:nvPr userDrawn="1"/>
          </p:nvSpPr>
          <p:spPr>
            <a:xfrm>
              <a:off x="1260462" y="5695516"/>
              <a:ext cx="228846" cy="132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lIns="72000" tIns="0" rIns="720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odern H Light" panose="020B0603000000020004" pitchFamily="34" charset="-128"/>
                  <a:cs typeface="Arial" panose="020B0604020202020204" pitchFamily="34" charset="0"/>
                </a:rPr>
                <a:t>Dolly</a:t>
              </a: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dern H Light" panose="020B06030000000200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 userDrawn="1"/>
        </p:nvGrpSpPr>
        <p:grpSpPr>
          <a:xfrm>
            <a:off x="974599" y="2351513"/>
            <a:ext cx="1260000" cy="459376"/>
            <a:chOff x="229308" y="4880707"/>
            <a:chExt cx="1260000" cy="459376"/>
          </a:xfrm>
        </p:grpSpPr>
        <p:pic>
          <p:nvPicPr>
            <p:cNvPr id="125" name="그림 64"/>
            <p:cNvPicPr preferRelativeResize="0">
              <a:picLocks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229308" y="4880707"/>
              <a:ext cx="1260000" cy="459376"/>
            </a:xfrm>
            <a:prstGeom prst="rect">
              <a:avLst/>
            </a:prstGeom>
          </p:spPr>
        </p:pic>
        <p:sp>
          <p:nvSpPr>
            <p:cNvPr id="126" name="직사각형 48">
              <a:extLst>
                <a:ext uri="{FF2B5EF4-FFF2-40B4-BE49-F238E27FC236}">
                  <a16:creationId xmlns:a16="http://schemas.microsoft.com/office/drawing/2014/main" id="{E486D3F3-741F-07D1-7FF1-4BC62CF62D9D}"/>
                </a:ext>
              </a:extLst>
            </p:cNvPr>
            <p:cNvSpPr/>
            <p:nvPr userDrawn="1"/>
          </p:nvSpPr>
          <p:spPr>
            <a:xfrm>
              <a:off x="1260462" y="5206589"/>
              <a:ext cx="228846" cy="132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lIns="72000" tIns="0" rIns="720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odern H Light" panose="020B0603000000020004" pitchFamily="34" charset="-128"/>
                  <a:cs typeface="Arial" panose="020B0604020202020204" pitchFamily="34" charset="0"/>
                </a:rPr>
                <a:t>Dolly</a:t>
              </a: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odern H Light" panose="020B0603000000020004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49" name="Picture 148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42872" y="5534621"/>
            <a:ext cx="2656159" cy="108159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 userDrawn="1"/>
        </p:nvPicPr>
        <p:blipFill rotWithShape="1">
          <a:blip r:embed="rId23"/>
          <a:srcRect l="5027" t="8706" r="4212" b="6801"/>
          <a:stretch/>
        </p:blipFill>
        <p:spPr>
          <a:xfrm>
            <a:off x="3979883" y="5486767"/>
            <a:ext cx="1719176" cy="1265861"/>
          </a:xfrm>
          <a:prstGeom prst="rect">
            <a:avLst/>
          </a:prstGeom>
        </p:spPr>
      </p:pic>
      <p:pic>
        <p:nvPicPr>
          <p:cNvPr id="151" name="Picture 84">
            <a:extLst>
              <a:ext uri="{FF2B5EF4-FFF2-40B4-BE49-F238E27FC236}">
                <a16:creationId xmlns:a16="http://schemas.microsoft.com/office/drawing/2014/main" id="{00000000-0008-0000-0100-00005500000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90" y="5232760"/>
            <a:ext cx="246713" cy="242194"/>
          </a:xfrm>
          <a:prstGeom prst="rect">
            <a:avLst/>
          </a:prstGeom>
        </p:spPr>
      </p:pic>
      <p:sp>
        <p:nvSpPr>
          <p:cNvPr id="152" name="Rounded Rectangle 161"/>
          <p:cNvSpPr/>
          <p:nvPr userDrawn="1"/>
        </p:nvSpPr>
        <p:spPr>
          <a:xfrm>
            <a:off x="239051" y="5224759"/>
            <a:ext cx="152912" cy="291893"/>
          </a:xfrm>
          <a:prstGeom prst="roundRect">
            <a:avLst/>
          </a:prstGeom>
          <a:solidFill>
            <a:srgbClr val="4D4DF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09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4285665"/>
              </p:ext>
            </p:extLst>
          </p:nvPr>
        </p:nvGraphicFramePr>
        <p:xfrm>
          <a:off x="188908" y="123547"/>
          <a:ext cx="6480000" cy="720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876488365"/>
                    </a:ext>
                  </a:extLst>
                </a:gridCol>
                <a:gridCol w="1005858">
                  <a:extLst>
                    <a:ext uri="{9D8B030D-6E8A-4147-A177-3AD203B41FA5}">
                      <a16:colId xmlns:a16="http://schemas.microsoft.com/office/drawing/2014/main" val="379567349"/>
                    </a:ext>
                  </a:extLst>
                </a:gridCol>
                <a:gridCol w="2315910">
                  <a:extLst>
                    <a:ext uri="{9D8B030D-6E8A-4147-A177-3AD203B41FA5}">
                      <a16:colId xmlns:a16="http://schemas.microsoft.com/office/drawing/2014/main" val="966975116"/>
                    </a:ext>
                  </a:extLst>
                </a:gridCol>
                <a:gridCol w="1820254">
                  <a:extLst>
                    <a:ext uri="{9D8B030D-6E8A-4147-A177-3AD203B41FA5}">
                      <a16:colId xmlns:a16="http://schemas.microsoft.com/office/drawing/2014/main" val="3180870229"/>
                    </a:ext>
                  </a:extLst>
                </a:gridCol>
                <a:gridCol w="977978">
                  <a:extLst>
                    <a:ext uri="{9D8B030D-6E8A-4147-A177-3AD203B41FA5}">
                      <a16:colId xmlns:a16="http://schemas.microsoft.com/office/drawing/2014/main" val="3188393020"/>
                    </a:ext>
                  </a:extLst>
                </a:gridCol>
              </a:tblGrid>
              <a:tr h="720125">
                <a:tc gridSpan="2"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23699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188904" y="125321"/>
            <a:ext cx="6479997" cy="922029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 userDrawn="1"/>
        </p:nvSpPr>
        <p:spPr>
          <a:xfrm>
            <a:off x="188911" y="2364924"/>
            <a:ext cx="6479997" cy="574920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Grafik 15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829" y="339609"/>
            <a:ext cx="1139525" cy="288000"/>
          </a:xfrm>
          <a:prstGeom prst="rect">
            <a:avLst/>
          </a:prstGeom>
        </p:spPr>
      </p:pic>
      <p:pic>
        <p:nvPicPr>
          <p:cNvPr id="31" name="Picture 80">
            <a:extLst>
              <a:ext uri="{FF2B5EF4-FFF2-40B4-BE49-F238E27FC236}">
                <a16:creationId xmlns:a16="http://schemas.microsoft.com/office/drawing/2014/main" id="{00000000-0008-0000-0100-0000510000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658" y="8277070"/>
            <a:ext cx="468000" cy="247970"/>
          </a:xfrm>
          <a:prstGeom prst="rect">
            <a:avLst/>
          </a:prstGeom>
        </p:spPr>
      </p:pic>
      <p:pic>
        <p:nvPicPr>
          <p:cNvPr id="32" name="Picture 100">
            <a:extLst>
              <a:ext uri="{FF2B5EF4-FFF2-40B4-BE49-F238E27FC236}">
                <a16:creationId xmlns:a16="http://schemas.microsoft.com/office/drawing/2014/main" id="{00000000-0008-0000-0100-0000650000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1" y="8935382"/>
            <a:ext cx="324000" cy="225235"/>
          </a:xfrm>
          <a:prstGeom prst="rect">
            <a:avLst/>
          </a:prstGeom>
        </p:spPr>
      </p:pic>
      <p:pic>
        <p:nvPicPr>
          <p:cNvPr id="33" name="Picture 86">
            <a:extLst>
              <a:ext uri="{FF2B5EF4-FFF2-40B4-BE49-F238E27FC236}">
                <a16:creationId xmlns:a16="http://schemas.microsoft.com/office/drawing/2014/main" id="{00000000-0008-0000-0100-0000570000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4305" y="8873183"/>
            <a:ext cx="491325" cy="324000"/>
          </a:xfrm>
          <a:prstGeom prst="rect">
            <a:avLst/>
          </a:prstGeom>
        </p:spPr>
      </p:pic>
      <p:pic>
        <p:nvPicPr>
          <p:cNvPr id="34" name="Picture 82">
            <a:extLst>
              <a:ext uri="{FF2B5EF4-FFF2-40B4-BE49-F238E27FC236}">
                <a16:creationId xmlns:a16="http://schemas.microsoft.com/office/drawing/2014/main" id="{00000000-0008-0000-0100-0000530000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5266" y="8323117"/>
            <a:ext cx="540000" cy="188868"/>
          </a:xfrm>
          <a:prstGeom prst="rect">
            <a:avLst/>
          </a:prstGeom>
        </p:spPr>
      </p:pic>
      <p:pic>
        <p:nvPicPr>
          <p:cNvPr id="35" name="Picture 84">
            <a:extLst>
              <a:ext uri="{FF2B5EF4-FFF2-40B4-BE49-F238E27FC236}">
                <a16:creationId xmlns:a16="http://schemas.microsoft.com/office/drawing/2014/main" id="{00000000-0008-0000-0100-0000550000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61" y="8263822"/>
            <a:ext cx="324000" cy="318065"/>
          </a:xfrm>
          <a:prstGeom prst="rect">
            <a:avLst/>
          </a:prstGeom>
        </p:spPr>
      </p:pic>
      <p:pic>
        <p:nvPicPr>
          <p:cNvPr id="36" name="Picture 90">
            <a:extLst>
              <a:ext uri="{FF2B5EF4-FFF2-40B4-BE49-F238E27FC236}">
                <a16:creationId xmlns:a16="http://schemas.microsoft.com/office/drawing/2014/main" id="{00000000-0008-0000-0100-00005B0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09" y="8832509"/>
            <a:ext cx="324000" cy="378743"/>
          </a:xfrm>
          <a:prstGeom prst="rect">
            <a:avLst/>
          </a:prstGeom>
        </p:spPr>
      </p:pic>
      <p:pic>
        <p:nvPicPr>
          <p:cNvPr id="37" name="Picture 106">
            <a:extLst>
              <a:ext uri="{FF2B5EF4-FFF2-40B4-BE49-F238E27FC236}">
                <a16:creationId xmlns:a16="http://schemas.microsoft.com/office/drawing/2014/main" id="{00000000-0008-0000-0100-00006B0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59" y="8260405"/>
            <a:ext cx="324000" cy="313523"/>
          </a:xfrm>
          <a:prstGeom prst="rect">
            <a:avLst/>
          </a:prstGeom>
        </p:spPr>
      </p:pic>
      <p:pic>
        <p:nvPicPr>
          <p:cNvPr id="38" name="Picture 92">
            <a:extLst>
              <a:ext uri="{FF2B5EF4-FFF2-40B4-BE49-F238E27FC236}">
                <a16:creationId xmlns:a16="http://schemas.microsoft.com/office/drawing/2014/main" id="{00000000-0008-0000-0100-00005D0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00" y="8830917"/>
            <a:ext cx="324000" cy="382721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5444157" y="8202027"/>
            <a:ext cx="323850" cy="479425"/>
            <a:chOff x="1898650" y="8153400"/>
            <a:chExt cx="323850" cy="479425"/>
          </a:xfrm>
        </p:grpSpPr>
        <p:grpSp>
          <p:nvGrpSpPr>
            <p:cNvPr id="40" name="Group 4"/>
            <p:cNvGrpSpPr>
              <a:grpSpLocks noChangeAspect="1"/>
            </p:cNvGrpSpPr>
            <p:nvPr userDrawn="1"/>
          </p:nvGrpSpPr>
          <p:grpSpPr bwMode="auto">
            <a:xfrm>
              <a:off x="1898650" y="8153400"/>
              <a:ext cx="323850" cy="479425"/>
              <a:chOff x="1196" y="5136"/>
              <a:chExt cx="204" cy="302"/>
            </a:xfrm>
          </p:grpSpPr>
          <p:sp>
            <p:nvSpPr>
              <p:cNvPr id="42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1196" y="5136"/>
                <a:ext cx="204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5"/>
              <p:cNvSpPr>
                <a:spLocks/>
              </p:cNvSpPr>
              <p:nvPr userDrawn="1"/>
            </p:nvSpPr>
            <p:spPr bwMode="auto">
              <a:xfrm>
                <a:off x="1205" y="5144"/>
                <a:ext cx="151" cy="285"/>
              </a:xfrm>
              <a:custGeom>
                <a:avLst/>
                <a:gdLst>
                  <a:gd name="T0" fmla="*/ 0 w 302"/>
                  <a:gd name="T1" fmla="*/ 47 h 570"/>
                  <a:gd name="T2" fmla="*/ 0 w 302"/>
                  <a:gd name="T3" fmla="*/ 41 h 570"/>
                  <a:gd name="T4" fmla="*/ 2 w 302"/>
                  <a:gd name="T5" fmla="*/ 38 h 570"/>
                  <a:gd name="T6" fmla="*/ 4 w 302"/>
                  <a:gd name="T7" fmla="*/ 28 h 570"/>
                  <a:gd name="T8" fmla="*/ 10 w 302"/>
                  <a:gd name="T9" fmla="*/ 21 h 570"/>
                  <a:gd name="T10" fmla="*/ 14 w 302"/>
                  <a:gd name="T11" fmla="*/ 15 h 570"/>
                  <a:gd name="T12" fmla="*/ 22 w 302"/>
                  <a:gd name="T13" fmla="*/ 9 h 570"/>
                  <a:gd name="T14" fmla="*/ 29 w 302"/>
                  <a:gd name="T15" fmla="*/ 4 h 570"/>
                  <a:gd name="T16" fmla="*/ 39 w 302"/>
                  <a:gd name="T17" fmla="*/ 2 h 570"/>
                  <a:gd name="T18" fmla="*/ 43 w 302"/>
                  <a:gd name="T19" fmla="*/ 0 h 570"/>
                  <a:gd name="T20" fmla="*/ 49 w 302"/>
                  <a:gd name="T21" fmla="*/ 0 h 570"/>
                  <a:gd name="T22" fmla="*/ 256 w 302"/>
                  <a:gd name="T23" fmla="*/ 0 h 570"/>
                  <a:gd name="T24" fmla="*/ 261 w 302"/>
                  <a:gd name="T25" fmla="*/ 0 h 570"/>
                  <a:gd name="T26" fmla="*/ 265 w 302"/>
                  <a:gd name="T27" fmla="*/ 2 h 570"/>
                  <a:gd name="T28" fmla="*/ 275 w 302"/>
                  <a:gd name="T29" fmla="*/ 4 h 570"/>
                  <a:gd name="T30" fmla="*/ 283 w 302"/>
                  <a:gd name="T31" fmla="*/ 9 h 570"/>
                  <a:gd name="T32" fmla="*/ 289 w 302"/>
                  <a:gd name="T33" fmla="*/ 15 h 570"/>
                  <a:gd name="T34" fmla="*/ 294 w 302"/>
                  <a:gd name="T35" fmla="*/ 21 h 570"/>
                  <a:gd name="T36" fmla="*/ 300 w 302"/>
                  <a:gd name="T37" fmla="*/ 28 h 570"/>
                  <a:gd name="T38" fmla="*/ 302 w 302"/>
                  <a:gd name="T39" fmla="*/ 38 h 570"/>
                  <a:gd name="T40" fmla="*/ 302 w 302"/>
                  <a:gd name="T41" fmla="*/ 41 h 570"/>
                  <a:gd name="T42" fmla="*/ 302 w 302"/>
                  <a:gd name="T43" fmla="*/ 47 h 570"/>
                  <a:gd name="T44" fmla="*/ 302 w 302"/>
                  <a:gd name="T45" fmla="*/ 523 h 570"/>
                  <a:gd name="T46" fmla="*/ 302 w 302"/>
                  <a:gd name="T47" fmla="*/ 529 h 570"/>
                  <a:gd name="T48" fmla="*/ 302 w 302"/>
                  <a:gd name="T49" fmla="*/ 533 h 570"/>
                  <a:gd name="T50" fmla="*/ 300 w 302"/>
                  <a:gd name="T51" fmla="*/ 542 h 570"/>
                  <a:gd name="T52" fmla="*/ 294 w 302"/>
                  <a:gd name="T53" fmla="*/ 549 h 570"/>
                  <a:gd name="T54" fmla="*/ 289 w 302"/>
                  <a:gd name="T55" fmla="*/ 557 h 570"/>
                  <a:gd name="T56" fmla="*/ 283 w 302"/>
                  <a:gd name="T57" fmla="*/ 563 h 570"/>
                  <a:gd name="T58" fmla="*/ 275 w 302"/>
                  <a:gd name="T59" fmla="*/ 566 h 570"/>
                  <a:gd name="T60" fmla="*/ 265 w 302"/>
                  <a:gd name="T61" fmla="*/ 568 h 570"/>
                  <a:gd name="T62" fmla="*/ 261 w 302"/>
                  <a:gd name="T63" fmla="*/ 570 h 570"/>
                  <a:gd name="T64" fmla="*/ 256 w 302"/>
                  <a:gd name="T65" fmla="*/ 570 h 570"/>
                  <a:gd name="T66" fmla="*/ 49 w 302"/>
                  <a:gd name="T67" fmla="*/ 570 h 570"/>
                  <a:gd name="T68" fmla="*/ 43 w 302"/>
                  <a:gd name="T69" fmla="*/ 570 h 570"/>
                  <a:gd name="T70" fmla="*/ 39 w 302"/>
                  <a:gd name="T71" fmla="*/ 568 h 570"/>
                  <a:gd name="T72" fmla="*/ 29 w 302"/>
                  <a:gd name="T73" fmla="*/ 566 h 570"/>
                  <a:gd name="T74" fmla="*/ 22 w 302"/>
                  <a:gd name="T75" fmla="*/ 563 h 570"/>
                  <a:gd name="T76" fmla="*/ 14 w 302"/>
                  <a:gd name="T77" fmla="*/ 557 h 570"/>
                  <a:gd name="T78" fmla="*/ 10 w 302"/>
                  <a:gd name="T79" fmla="*/ 549 h 570"/>
                  <a:gd name="T80" fmla="*/ 4 w 302"/>
                  <a:gd name="T81" fmla="*/ 542 h 570"/>
                  <a:gd name="T82" fmla="*/ 2 w 302"/>
                  <a:gd name="T83" fmla="*/ 533 h 570"/>
                  <a:gd name="T84" fmla="*/ 0 w 302"/>
                  <a:gd name="T85" fmla="*/ 529 h 570"/>
                  <a:gd name="T86" fmla="*/ 0 w 302"/>
                  <a:gd name="T87" fmla="*/ 523 h 570"/>
                  <a:gd name="T88" fmla="*/ 0 w 302"/>
                  <a:gd name="T89" fmla="*/ 47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2" h="570">
                    <a:moveTo>
                      <a:pt x="0" y="47"/>
                    </a:moveTo>
                    <a:lnTo>
                      <a:pt x="0" y="41"/>
                    </a:lnTo>
                    <a:lnTo>
                      <a:pt x="2" y="38"/>
                    </a:lnTo>
                    <a:lnTo>
                      <a:pt x="4" y="28"/>
                    </a:lnTo>
                    <a:lnTo>
                      <a:pt x="10" y="21"/>
                    </a:lnTo>
                    <a:lnTo>
                      <a:pt x="14" y="15"/>
                    </a:lnTo>
                    <a:lnTo>
                      <a:pt x="22" y="9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5" y="2"/>
                    </a:lnTo>
                    <a:lnTo>
                      <a:pt x="275" y="4"/>
                    </a:lnTo>
                    <a:lnTo>
                      <a:pt x="283" y="9"/>
                    </a:lnTo>
                    <a:lnTo>
                      <a:pt x="289" y="15"/>
                    </a:lnTo>
                    <a:lnTo>
                      <a:pt x="294" y="21"/>
                    </a:lnTo>
                    <a:lnTo>
                      <a:pt x="300" y="28"/>
                    </a:lnTo>
                    <a:lnTo>
                      <a:pt x="302" y="38"/>
                    </a:lnTo>
                    <a:lnTo>
                      <a:pt x="302" y="41"/>
                    </a:lnTo>
                    <a:lnTo>
                      <a:pt x="302" y="47"/>
                    </a:lnTo>
                    <a:lnTo>
                      <a:pt x="302" y="523"/>
                    </a:lnTo>
                    <a:lnTo>
                      <a:pt x="302" y="529"/>
                    </a:lnTo>
                    <a:lnTo>
                      <a:pt x="302" y="533"/>
                    </a:lnTo>
                    <a:lnTo>
                      <a:pt x="300" y="542"/>
                    </a:lnTo>
                    <a:lnTo>
                      <a:pt x="294" y="549"/>
                    </a:lnTo>
                    <a:lnTo>
                      <a:pt x="289" y="557"/>
                    </a:lnTo>
                    <a:lnTo>
                      <a:pt x="283" y="563"/>
                    </a:lnTo>
                    <a:lnTo>
                      <a:pt x="275" y="566"/>
                    </a:lnTo>
                    <a:lnTo>
                      <a:pt x="265" y="568"/>
                    </a:lnTo>
                    <a:lnTo>
                      <a:pt x="261" y="570"/>
                    </a:lnTo>
                    <a:lnTo>
                      <a:pt x="256" y="570"/>
                    </a:lnTo>
                    <a:lnTo>
                      <a:pt x="49" y="570"/>
                    </a:lnTo>
                    <a:lnTo>
                      <a:pt x="43" y="570"/>
                    </a:lnTo>
                    <a:lnTo>
                      <a:pt x="39" y="568"/>
                    </a:lnTo>
                    <a:lnTo>
                      <a:pt x="29" y="566"/>
                    </a:lnTo>
                    <a:lnTo>
                      <a:pt x="22" y="563"/>
                    </a:lnTo>
                    <a:lnTo>
                      <a:pt x="14" y="557"/>
                    </a:lnTo>
                    <a:lnTo>
                      <a:pt x="10" y="549"/>
                    </a:lnTo>
                    <a:lnTo>
                      <a:pt x="4" y="542"/>
                    </a:lnTo>
                    <a:lnTo>
                      <a:pt x="2" y="533"/>
                    </a:lnTo>
                    <a:lnTo>
                      <a:pt x="0" y="529"/>
                    </a:lnTo>
                    <a:lnTo>
                      <a:pt x="0" y="52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8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"/>
              <p:cNvSpPr>
                <a:spLocks/>
              </p:cNvSpPr>
              <p:nvPr userDrawn="1"/>
            </p:nvSpPr>
            <p:spPr bwMode="auto">
              <a:xfrm>
                <a:off x="1205" y="5144"/>
                <a:ext cx="151" cy="285"/>
              </a:xfrm>
              <a:custGeom>
                <a:avLst/>
                <a:gdLst>
                  <a:gd name="T0" fmla="*/ 0 w 302"/>
                  <a:gd name="T1" fmla="*/ 47 h 570"/>
                  <a:gd name="T2" fmla="*/ 0 w 302"/>
                  <a:gd name="T3" fmla="*/ 41 h 570"/>
                  <a:gd name="T4" fmla="*/ 2 w 302"/>
                  <a:gd name="T5" fmla="*/ 38 h 570"/>
                  <a:gd name="T6" fmla="*/ 4 w 302"/>
                  <a:gd name="T7" fmla="*/ 28 h 570"/>
                  <a:gd name="T8" fmla="*/ 10 w 302"/>
                  <a:gd name="T9" fmla="*/ 21 h 570"/>
                  <a:gd name="T10" fmla="*/ 14 w 302"/>
                  <a:gd name="T11" fmla="*/ 15 h 570"/>
                  <a:gd name="T12" fmla="*/ 22 w 302"/>
                  <a:gd name="T13" fmla="*/ 9 h 570"/>
                  <a:gd name="T14" fmla="*/ 29 w 302"/>
                  <a:gd name="T15" fmla="*/ 4 h 570"/>
                  <a:gd name="T16" fmla="*/ 39 w 302"/>
                  <a:gd name="T17" fmla="*/ 2 h 570"/>
                  <a:gd name="T18" fmla="*/ 43 w 302"/>
                  <a:gd name="T19" fmla="*/ 0 h 570"/>
                  <a:gd name="T20" fmla="*/ 49 w 302"/>
                  <a:gd name="T21" fmla="*/ 0 h 570"/>
                  <a:gd name="T22" fmla="*/ 256 w 302"/>
                  <a:gd name="T23" fmla="*/ 0 h 570"/>
                  <a:gd name="T24" fmla="*/ 261 w 302"/>
                  <a:gd name="T25" fmla="*/ 0 h 570"/>
                  <a:gd name="T26" fmla="*/ 265 w 302"/>
                  <a:gd name="T27" fmla="*/ 2 h 570"/>
                  <a:gd name="T28" fmla="*/ 275 w 302"/>
                  <a:gd name="T29" fmla="*/ 4 h 570"/>
                  <a:gd name="T30" fmla="*/ 283 w 302"/>
                  <a:gd name="T31" fmla="*/ 9 h 570"/>
                  <a:gd name="T32" fmla="*/ 289 w 302"/>
                  <a:gd name="T33" fmla="*/ 15 h 570"/>
                  <a:gd name="T34" fmla="*/ 294 w 302"/>
                  <a:gd name="T35" fmla="*/ 21 h 570"/>
                  <a:gd name="T36" fmla="*/ 300 w 302"/>
                  <a:gd name="T37" fmla="*/ 28 h 570"/>
                  <a:gd name="T38" fmla="*/ 302 w 302"/>
                  <a:gd name="T39" fmla="*/ 38 h 570"/>
                  <a:gd name="T40" fmla="*/ 302 w 302"/>
                  <a:gd name="T41" fmla="*/ 41 h 570"/>
                  <a:gd name="T42" fmla="*/ 302 w 302"/>
                  <a:gd name="T43" fmla="*/ 47 h 570"/>
                  <a:gd name="T44" fmla="*/ 302 w 302"/>
                  <a:gd name="T45" fmla="*/ 523 h 570"/>
                  <a:gd name="T46" fmla="*/ 302 w 302"/>
                  <a:gd name="T47" fmla="*/ 529 h 570"/>
                  <a:gd name="T48" fmla="*/ 302 w 302"/>
                  <a:gd name="T49" fmla="*/ 533 h 570"/>
                  <a:gd name="T50" fmla="*/ 300 w 302"/>
                  <a:gd name="T51" fmla="*/ 542 h 570"/>
                  <a:gd name="T52" fmla="*/ 294 w 302"/>
                  <a:gd name="T53" fmla="*/ 549 h 570"/>
                  <a:gd name="T54" fmla="*/ 289 w 302"/>
                  <a:gd name="T55" fmla="*/ 557 h 570"/>
                  <a:gd name="T56" fmla="*/ 283 w 302"/>
                  <a:gd name="T57" fmla="*/ 563 h 570"/>
                  <a:gd name="T58" fmla="*/ 275 w 302"/>
                  <a:gd name="T59" fmla="*/ 566 h 570"/>
                  <a:gd name="T60" fmla="*/ 265 w 302"/>
                  <a:gd name="T61" fmla="*/ 568 h 570"/>
                  <a:gd name="T62" fmla="*/ 261 w 302"/>
                  <a:gd name="T63" fmla="*/ 570 h 570"/>
                  <a:gd name="T64" fmla="*/ 256 w 302"/>
                  <a:gd name="T65" fmla="*/ 570 h 570"/>
                  <a:gd name="T66" fmla="*/ 49 w 302"/>
                  <a:gd name="T67" fmla="*/ 570 h 570"/>
                  <a:gd name="T68" fmla="*/ 43 w 302"/>
                  <a:gd name="T69" fmla="*/ 570 h 570"/>
                  <a:gd name="T70" fmla="*/ 39 w 302"/>
                  <a:gd name="T71" fmla="*/ 568 h 570"/>
                  <a:gd name="T72" fmla="*/ 29 w 302"/>
                  <a:gd name="T73" fmla="*/ 566 h 570"/>
                  <a:gd name="T74" fmla="*/ 22 w 302"/>
                  <a:gd name="T75" fmla="*/ 563 h 570"/>
                  <a:gd name="T76" fmla="*/ 14 w 302"/>
                  <a:gd name="T77" fmla="*/ 557 h 570"/>
                  <a:gd name="T78" fmla="*/ 10 w 302"/>
                  <a:gd name="T79" fmla="*/ 549 h 570"/>
                  <a:gd name="T80" fmla="*/ 4 w 302"/>
                  <a:gd name="T81" fmla="*/ 542 h 570"/>
                  <a:gd name="T82" fmla="*/ 2 w 302"/>
                  <a:gd name="T83" fmla="*/ 533 h 570"/>
                  <a:gd name="T84" fmla="*/ 0 w 302"/>
                  <a:gd name="T85" fmla="*/ 529 h 570"/>
                  <a:gd name="T86" fmla="*/ 0 w 302"/>
                  <a:gd name="T87" fmla="*/ 523 h 570"/>
                  <a:gd name="T88" fmla="*/ 0 w 302"/>
                  <a:gd name="T89" fmla="*/ 47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2" h="570">
                    <a:moveTo>
                      <a:pt x="0" y="47"/>
                    </a:moveTo>
                    <a:lnTo>
                      <a:pt x="0" y="41"/>
                    </a:lnTo>
                    <a:lnTo>
                      <a:pt x="2" y="38"/>
                    </a:lnTo>
                    <a:lnTo>
                      <a:pt x="4" y="28"/>
                    </a:lnTo>
                    <a:lnTo>
                      <a:pt x="10" y="21"/>
                    </a:lnTo>
                    <a:lnTo>
                      <a:pt x="14" y="15"/>
                    </a:lnTo>
                    <a:lnTo>
                      <a:pt x="22" y="9"/>
                    </a:lnTo>
                    <a:lnTo>
                      <a:pt x="29" y="4"/>
                    </a:lnTo>
                    <a:lnTo>
                      <a:pt x="39" y="2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5" y="2"/>
                    </a:lnTo>
                    <a:lnTo>
                      <a:pt x="275" y="4"/>
                    </a:lnTo>
                    <a:lnTo>
                      <a:pt x="283" y="9"/>
                    </a:lnTo>
                    <a:lnTo>
                      <a:pt x="289" y="15"/>
                    </a:lnTo>
                    <a:lnTo>
                      <a:pt x="294" y="21"/>
                    </a:lnTo>
                    <a:lnTo>
                      <a:pt x="300" y="28"/>
                    </a:lnTo>
                    <a:lnTo>
                      <a:pt x="302" y="38"/>
                    </a:lnTo>
                    <a:lnTo>
                      <a:pt x="302" y="41"/>
                    </a:lnTo>
                    <a:lnTo>
                      <a:pt x="302" y="47"/>
                    </a:lnTo>
                    <a:lnTo>
                      <a:pt x="302" y="523"/>
                    </a:lnTo>
                    <a:lnTo>
                      <a:pt x="302" y="529"/>
                    </a:lnTo>
                    <a:lnTo>
                      <a:pt x="302" y="533"/>
                    </a:lnTo>
                    <a:lnTo>
                      <a:pt x="300" y="542"/>
                    </a:lnTo>
                    <a:lnTo>
                      <a:pt x="294" y="549"/>
                    </a:lnTo>
                    <a:lnTo>
                      <a:pt x="289" y="557"/>
                    </a:lnTo>
                    <a:lnTo>
                      <a:pt x="283" y="563"/>
                    </a:lnTo>
                    <a:lnTo>
                      <a:pt x="275" y="566"/>
                    </a:lnTo>
                    <a:lnTo>
                      <a:pt x="265" y="568"/>
                    </a:lnTo>
                    <a:lnTo>
                      <a:pt x="261" y="570"/>
                    </a:lnTo>
                    <a:lnTo>
                      <a:pt x="256" y="570"/>
                    </a:lnTo>
                    <a:lnTo>
                      <a:pt x="49" y="570"/>
                    </a:lnTo>
                    <a:lnTo>
                      <a:pt x="43" y="570"/>
                    </a:lnTo>
                    <a:lnTo>
                      <a:pt x="39" y="568"/>
                    </a:lnTo>
                    <a:lnTo>
                      <a:pt x="29" y="566"/>
                    </a:lnTo>
                    <a:lnTo>
                      <a:pt x="22" y="563"/>
                    </a:lnTo>
                    <a:lnTo>
                      <a:pt x="14" y="557"/>
                    </a:lnTo>
                    <a:lnTo>
                      <a:pt x="10" y="549"/>
                    </a:lnTo>
                    <a:lnTo>
                      <a:pt x="4" y="542"/>
                    </a:lnTo>
                    <a:lnTo>
                      <a:pt x="2" y="533"/>
                    </a:lnTo>
                    <a:lnTo>
                      <a:pt x="0" y="529"/>
                    </a:lnTo>
                    <a:lnTo>
                      <a:pt x="0" y="523"/>
                    </a:lnTo>
                    <a:lnTo>
                      <a:pt x="0" y="47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L-Shape 40"/>
            <p:cNvSpPr/>
            <p:nvPr userDrawn="1"/>
          </p:nvSpPr>
          <p:spPr>
            <a:xfrm rot="16200000">
              <a:off x="2129031" y="8188789"/>
              <a:ext cx="92960" cy="45719"/>
            </a:xfrm>
            <a:prstGeom prst="corner">
              <a:avLst/>
            </a:prstGeom>
            <a:solidFill>
              <a:srgbClr val="8B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5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87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88913" y="128589"/>
            <a:ext cx="6480000" cy="921702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4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87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88913" y="128588"/>
            <a:ext cx="6480000" cy="92209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3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42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88913" y="128588"/>
            <a:ext cx="6480000" cy="92209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57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8726" y="130022"/>
            <a:ext cx="17390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Picanto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MY25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Hatchback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πεντάθυρο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82017"/>
              </p:ext>
            </p:extLst>
          </p:nvPr>
        </p:nvGraphicFramePr>
        <p:xfrm>
          <a:off x="188913" y="8120622"/>
          <a:ext cx="6479999" cy="1224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294">
                  <a:extLst>
                    <a:ext uri="{9D8B030D-6E8A-4147-A177-3AD203B41FA5}">
                      <a16:colId xmlns:a16="http://schemas.microsoft.com/office/drawing/2014/main" val="2733664336"/>
                    </a:ext>
                  </a:extLst>
                </a:gridCol>
                <a:gridCol w="876705">
                  <a:extLst>
                    <a:ext uri="{9D8B030D-6E8A-4147-A177-3AD203B41FA5}">
                      <a16:colId xmlns:a16="http://schemas.microsoft.com/office/drawing/2014/main" val="1357378506"/>
                    </a:ext>
                  </a:extLst>
                </a:gridCol>
                <a:gridCol w="419294">
                  <a:extLst>
                    <a:ext uri="{9D8B030D-6E8A-4147-A177-3AD203B41FA5}">
                      <a16:colId xmlns:a16="http://schemas.microsoft.com/office/drawing/2014/main" val="1484829311"/>
                    </a:ext>
                  </a:extLst>
                </a:gridCol>
                <a:gridCol w="876706">
                  <a:extLst>
                    <a:ext uri="{9D8B030D-6E8A-4147-A177-3AD203B41FA5}">
                      <a16:colId xmlns:a16="http://schemas.microsoft.com/office/drawing/2014/main" val="3250438837"/>
                    </a:ext>
                  </a:extLst>
                </a:gridCol>
                <a:gridCol w="419294">
                  <a:extLst>
                    <a:ext uri="{9D8B030D-6E8A-4147-A177-3AD203B41FA5}">
                      <a16:colId xmlns:a16="http://schemas.microsoft.com/office/drawing/2014/main" val="3174428321"/>
                    </a:ext>
                  </a:extLst>
                </a:gridCol>
                <a:gridCol w="876706">
                  <a:extLst>
                    <a:ext uri="{9D8B030D-6E8A-4147-A177-3AD203B41FA5}">
                      <a16:colId xmlns:a16="http://schemas.microsoft.com/office/drawing/2014/main" val="826194702"/>
                    </a:ext>
                  </a:extLst>
                </a:gridCol>
                <a:gridCol w="419294">
                  <a:extLst>
                    <a:ext uri="{9D8B030D-6E8A-4147-A177-3AD203B41FA5}">
                      <a16:colId xmlns:a16="http://schemas.microsoft.com/office/drawing/2014/main" val="516374533"/>
                    </a:ext>
                  </a:extLst>
                </a:gridCol>
                <a:gridCol w="876706">
                  <a:extLst>
                    <a:ext uri="{9D8B030D-6E8A-4147-A177-3AD203B41FA5}">
                      <a16:colId xmlns:a16="http://schemas.microsoft.com/office/drawing/2014/main" val="235699398"/>
                    </a:ext>
                  </a:extLst>
                </a:gridCol>
                <a:gridCol w="419294">
                  <a:extLst>
                    <a:ext uri="{9D8B030D-6E8A-4147-A177-3AD203B41FA5}">
                      <a16:colId xmlns:a16="http://schemas.microsoft.com/office/drawing/2014/main" val="952357850"/>
                    </a:ext>
                  </a:extLst>
                </a:gridCol>
                <a:gridCol w="876706">
                  <a:extLst>
                    <a:ext uri="{9D8B030D-6E8A-4147-A177-3AD203B41FA5}">
                      <a16:colId xmlns:a16="http://schemas.microsoft.com/office/drawing/2014/main" val="3717638436"/>
                    </a:ext>
                  </a:extLst>
                </a:gridCol>
              </a:tblGrid>
              <a:tr h="612106"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161341"/>
                  </a:ext>
                </a:extLst>
              </a:tr>
              <a:tr h="612106"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800" noProof="0" dirty="0">
                        <a:latin typeface="현대하모니 L" panose="02020603020101020101" pitchFamily="18" charset="-127"/>
                        <a:ea typeface="현대하모니 L" panose="0202060302010102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887239"/>
                  </a:ext>
                </a:extLst>
              </a:tr>
            </a:tbl>
          </a:graphicData>
        </a:graphic>
      </p:graphicFrame>
      <p:sp>
        <p:nvSpPr>
          <p:cNvPr id="110" name="Textfeld 248"/>
          <p:cNvSpPr txBox="1"/>
          <p:nvPr/>
        </p:nvSpPr>
        <p:spPr>
          <a:xfrm>
            <a:off x="607166" y="8336357"/>
            <a:ext cx="877523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Αερόσακος</a:t>
            </a:r>
          </a:p>
        </p:txBody>
      </p:sp>
      <p:sp>
        <p:nvSpPr>
          <p:cNvPr id="111" name="Textfeld 250"/>
          <p:cNvSpPr txBox="1"/>
          <p:nvPr/>
        </p:nvSpPr>
        <p:spPr>
          <a:xfrm>
            <a:off x="1898776" y="8278273"/>
            <a:ext cx="882684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Γεννήτρια αέριου</a:t>
            </a:r>
          </a:p>
        </p:txBody>
      </p:sp>
      <p:sp>
        <p:nvSpPr>
          <p:cNvPr id="112" name="Textfeld 251"/>
          <p:cNvSpPr txBox="1"/>
          <p:nvPr/>
        </p:nvSpPr>
        <p:spPr>
          <a:xfrm>
            <a:off x="3189650" y="8291080"/>
            <a:ext cx="901259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Προεντατήρας ζωνών ασφαλείας</a:t>
            </a:r>
          </a:p>
        </p:txBody>
      </p:sp>
      <p:sp>
        <p:nvSpPr>
          <p:cNvPr id="113" name="Textfeld 252"/>
          <p:cNvSpPr txBox="1"/>
          <p:nvPr/>
        </p:nvSpPr>
        <p:spPr>
          <a:xfrm>
            <a:off x="4498164" y="8341017"/>
            <a:ext cx="884307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Μονάδα ελέγχου SRS</a:t>
            </a:r>
          </a:p>
        </p:txBody>
      </p:sp>
      <p:sp>
        <p:nvSpPr>
          <p:cNvPr id="114" name="Textfeld 255"/>
          <p:cNvSpPr txBox="1"/>
          <p:nvPr/>
        </p:nvSpPr>
        <p:spPr>
          <a:xfrm>
            <a:off x="1896716" y="8889770"/>
            <a:ext cx="88766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Αποσβεστήρας αερίου / Προεντεταμένο ελατήριο</a:t>
            </a:r>
          </a:p>
        </p:txBody>
      </p:sp>
      <p:sp>
        <p:nvSpPr>
          <p:cNvPr id="115" name="Textfeld 256"/>
          <p:cNvSpPr txBox="1"/>
          <p:nvPr/>
        </p:nvSpPr>
        <p:spPr>
          <a:xfrm>
            <a:off x="3193819" y="8914396"/>
            <a:ext cx="896632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Περιοχή υψηλής αντοχής</a:t>
            </a:r>
          </a:p>
        </p:txBody>
      </p:sp>
      <p:sp>
        <p:nvSpPr>
          <p:cNvPr id="116" name="Textfeld 257"/>
          <p:cNvSpPr txBox="1"/>
          <p:nvPr/>
        </p:nvSpPr>
        <p:spPr>
          <a:xfrm>
            <a:off x="4502333" y="8921661"/>
            <a:ext cx="883908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Περιοχή ιδιαίτερης προσοχής</a:t>
            </a:r>
          </a:p>
        </p:txBody>
      </p:sp>
      <p:sp>
        <p:nvSpPr>
          <p:cNvPr id="117" name="Textfeld 258"/>
          <p:cNvSpPr txBox="1"/>
          <p:nvPr/>
        </p:nvSpPr>
        <p:spPr>
          <a:xfrm>
            <a:off x="614695" y="8921661"/>
            <a:ext cx="877523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Μπαταρία χαμηλής τάσης</a:t>
            </a:r>
          </a:p>
        </p:txBody>
      </p:sp>
      <p:sp>
        <p:nvSpPr>
          <p:cNvPr id="118" name="Textfeld 260"/>
          <p:cNvSpPr txBox="1"/>
          <p:nvPr/>
        </p:nvSpPr>
        <p:spPr>
          <a:xfrm>
            <a:off x="5777751" y="8361298"/>
            <a:ext cx="881405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l-GR" sz="800">
                <a:latin typeface="Arial" panose="020B0604020202020204" pitchFamily="34" charset="0"/>
                <a:cs typeface="Arial" panose="020B0604020202020204" pitchFamily="34" charset="0"/>
              </a:rPr>
              <a:t>Δεξαμενή καύσιμου</a:t>
            </a:r>
          </a:p>
        </p:txBody>
      </p:sp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47775"/>
              </p:ext>
            </p:extLst>
          </p:nvPr>
        </p:nvGraphicFramePr>
        <p:xfrm>
          <a:off x="188913" y="9405433"/>
          <a:ext cx="648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6119">
                  <a:extLst>
                    <a:ext uri="{9D8B030D-6E8A-4147-A177-3AD203B41FA5}">
                      <a16:colId xmlns:a16="http://schemas.microsoft.com/office/drawing/2014/main" val="430469827"/>
                    </a:ext>
                  </a:extLst>
                </a:gridCol>
                <a:gridCol w="1392964">
                  <a:extLst>
                    <a:ext uri="{9D8B030D-6E8A-4147-A177-3AD203B41FA5}">
                      <a16:colId xmlns:a16="http://schemas.microsoft.com/office/drawing/2014/main" val="3949071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142295092"/>
                    </a:ext>
                  </a:extLst>
                </a:gridCol>
                <a:gridCol w="1020143">
                  <a:extLst>
                    <a:ext uri="{9D8B030D-6E8A-4147-A177-3AD203B41FA5}">
                      <a16:colId xmlns:a16="http://schemas.microsoft.com/office/drawing/2014/main" val="64969171"/>
                    </a:ext>
                  </a:extLst>
                </a:gridCol>
              </a:tblGrid>
              <a:tr h="379503">
                <a:tc>
                  <a:txBody>
                    <a:bodyPr/>
                    <a:lstStyle/>
                    <a:p>
                      <a:pPr algn="l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Αρ. ID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Αρ. έκδοσης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Ημερομηνία έκδοσης: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Σελίδα</a:t>
                      </a:r>
                    </a:p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1 από 4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8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5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52"/>
          <p:cNvSpPr txBox="1"/>
          <p:nvPr/>
        </p:nvSpPr>
        <p:spPr>
          <a:xfrm>
            <a:off x="2716383" y="449126"/>
            <a:ext cx="1428596" cy="27699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l-GR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Όνομα λογότυπου μάρκας</a:t>
            </a:r>
          </a:p>
        </p:txBody>
      </p:sp>
      <p:sp>
        <p:nvSpPr>
          <p:cNvPr id="29" name="TextBox 66"/>
          <p:cNvSpPr txBox="1"/>
          <p:nvPr/>
        </p:nvSpPr>
        <p:spPr>
          <a:xfrm>
            <a:off x="2794533" y="2078332"/>
            <a:ext cx="1027846" cy="27699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l-GR" sz="1200" dirty="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Ονομασία μοντέλου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1263" y="1231863"/>
            <a:ext cx="394635" cy="260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021450" y="1202988"/>
            <a:ext cx="304576" cy="1733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581503" y="1405167"/>
            <a:ext cx="344385" cy="1287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3" idx="3"/>
          </p:cNvCxnSpPr>
          <p:nvPr/>
        </p:nvCxnSpPr>
        <p:spPr>
          <a:xfrm flipH="1">
            <a:off x="875898" y="895275"/>
            <a:ext cx="1846952" cy="4666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3" idx="1"/>
          </p:cNvCxnSpPr>
          <p:nvPr/>
        </p:nvCxnSpPr>
        <p:spPr>
          <a:xfrm>
            <a:off x="4134976" y="895275"/>
            <a:ext cx="1886474" cy="3943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4030133" y="1494923"/>
            <a:ext cx="1593705" cy="664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8913" y="4795718"/>
            <a:ext cx="32726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b="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Σημεία ανύψωσης κάτω από το όχημα: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0183" y="2925782"/>
            <a:ext cx="12987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b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Ακινητοποίηση:</a:t>
            </a:r>
          </a:p>
        </p:txBody>
      </p:sp>
      <p:sp>
        <p:nvSpPr>
          <p:cNvPr id="47" name="모서리가 둥근 직사각형 89"/>
          <p:cNvSpPr/>
          <p:nvPr/>
        </p:nvSpPr>
        <p:spPr>
          <a:xfrm>
            <a:off x="265263" y="3243484"/>
            <a:ext cx="216000" cy="2160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TextBox 88"/>
          <p:cNvSpPr txBox="1"/>
          <p:nvPr/>
        </p:nvSpPr>
        <p:spPr>
          <a:xfrm>
            <a:off x="2494413" y="3604542"/>
            <a:ext cx="14201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789">
              <a:lnSpc>
                <a:spcPts val="1440"/>
              </a:lnSpc>
              <a:spcBef>
                <a:spcPts val="600"/>
              </a:spcBef>
            </a:pPr>
            <a:r>
              <a:rPr lang="el-GR" sz="12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Τραβήξτε το φρένο στάθμευσης όσο πιο πάνω γίνεται</a:t>
            </a:r>
          </a:p>
        </p:txBody>
      </p:sp>
      <p:sp>
        <p:nvSpPr>
          <p:cNvPr id="49" name="직사각형 88"/>
          <p:cNvSpPr/>
          <p:nvPr/>
        </p:nvSpPr>
        <p:spPr>
          <a:xfrm>
            <a:off x="3588214" y="4561456"/>
            <a:ext cx="3272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Για αυτόματο κιβώτιο ταχυτήτων: </a:t>
            </a:r>
            <a:endParaRPr lang="de-DE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  <a:p>
            <a:r>
              <a:rPr lang="el-GR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Μετακινήστε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τον μοχλό ταχυτήτων στη θέση στάθμευσης (Ρ) </a:t>
            </a:r>
          </a:p>
        </p:txBody>
      </p:sp>
      <p:sp>
        <p:nvSpPr>
          <p:cNvPr id="50" name="모서리가 둥근 직사각형 110"/>
          <p:cNvSpPr/>
          <p:nvPr/>
        </p:nvSpPr>
        <p:spPr>
          <a:xfrm>
            <a:off x="3950885" y="3255746"/>
            <a:ext cx="216000" cy="2160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4490" y="8280918"/>
            <a:ext cx="2695832" cy="25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789">
              <a:lnSpc>
                <a:spcPts val="1440"/>
              </a:lnSpc>
              <a:spcBef>
                <a:spcPts val="600"/>
              </a:spcBef>
              <a:defRPr/>
            </a:pPr>
            <a:r>
              <a:rPr lang="el-GR" sz="9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Τραβήξτε τον μοχλό για απασφάλιση του καπό.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792542" y="8202604"/>
            <a:ext cx="2411918" cy="79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789" algn="ctr">
              <a:lnSpc>
                <a:spcPts val="1440"/>
              </a:lnSpc>
              <a:spcBef>
                <a:spcPts val="600"/>
              </a:spcBef>
              <a:defRPr/>
            </a:pPr>
            <a:r>
              <a:rPr lang="el-GR" sz="9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Ανασηκώστε λίγο το καπό, πιέστε το δευτερεύον μάνταλο (1) που βρίσκεται στο κέντρο του καπό προς τα πάνω και σηκώστε το καπό (2)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982084" y="8399697"/>
            <a:ext cx="900100" cy="271869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pPr indent="-177789">
              <a:lnSpc>
                <a:spcPts val="1440"/>
              </a:lnSpc>
              <a:spcBef>
                <a:spcPts val="600"/>
              </a:spcBef>
              <a:defRPr/>
            </a:pPr>
            <a:r>
              <a:rPr lang="el-GR" sz="10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12 V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8913" y="6388370"/>
            <a:ext cx="6480000" cy="288000"/>
          </a:xfrm>
          <a:prstGeom prst="rect">
            <a:avLst/>
          </a:prstGeom>
          <a:solidFill>
            <a:srgbClr val="FFCC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Απενεργοποίηση άμεσων κινδύνων / κανονισμοί ασφαλείας</a:t>
            </a:r>
          </a:p>
        </p:txBody>
      </p:sp>
      <p:sp>
        <p:nvSpPr>
          <p:cNvPr id="57" name="TextBox 64"/>
          <p:cNvSpPr txBox="1"/>
          <p:nvPr/>
        </p:nvSpPr>
        <p:spPr>
          <a:xfrm>
            <a:off x="109186" y="6693445"/>
            <a:ext cx="2424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Μπαταρία χαμηλής τάσης 12V: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88913" y="2652886"/>
            <a:ext cx="6480000" cy="288000"/>
          </a:xfrm>
          <a:prstGeom prst="rect">
            <a:avLst/>
          </a:prstGeom>
          <a:solidFill>
            <a:srgbClr val="CCFFC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Ακινητοποίηση / σταθεροποίηση / ανύψωση</a:t>
            </a:r>
          </a:p>
        </p:txBody>
      </p:sp>
      <p:sp>
        <p:nvSpPr>
          <p:cNvPr id="66" name="TextBox 64"/>
          <p:cNvSpPr txBox="1"/>
          <p:nvPr/>
        </p:nvSpPr>
        <p:spPr>
          <a:xfrm>
            <a:off x="118772" y="6968588"/>
            <a:ext cx="958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b="1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Πρόσβαση:</a:t>
            </a:r>
          </a:p>
        </p:txBody>
      </p:sp>
      <p:sp>
        <p:nvSpPr>
          <p:cNvPr id="68" name="TextBox 64"/>
          <p:cNvSpPr txBox="1"/>
          <p:nvPr/>
        </p:nvSpPr>
        <p:spPr>
          <a:xfrm>
            <a:off x="188175" y="8583842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Απενεργοποίηση: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2944" y="8914003"/>
            <a:ext cx="159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Σβήστε τον διακόπτη </a:t>
            </a:r>
          </a:p>
          <a:p>
            <a:pPr algn="l"/>
            <a:r>
              <a:rPr lang="el-GR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ανάφλεξης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06084" y="8918632"/>
            <a:ext cx="1355485" cy="407683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Αποκτήστε πρόσβαση στην μπαταρία όπως φαίνεται παραπάνω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82713" y="8938998"/>
            <a:ext cx="152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Αποσυνδέστε τον</a:t>
            </a:r>
          </a:p>
          <a:p>
            <a:pPr algn="l"/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αρνητικό (-) ακροδέκτη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67445" y="8931442"/>
            <a:ext cx="126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Αποσυνδέστε τον</a:t>
            </a:r>
          </a:p>
          <a:p>
            <a:pPr algn="l"/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θετικό (+) ακροδέκτη</a:t>
            </a: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88970"/>
              </p:ext>
            </p:extLst>
          </p:nvPr>
        </p:nvGraphicFramePr>
        <p:xfrm>
          <a:off x="188913" y="9405433"/>
          <a:ext cx="648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6119">
                  <a:extLst>
                    <a:ext uri="{9D8B030D-6E8A-4147-A177-3AD203B41FA5}">
                      <a16:colId xmlns:a16="http://schemas.microsoft.com/office/drawing/2014/main" val="430469827"/>
                    </a:ext>
                  </a:extLst>
                </a:gridCol>
                <a:gridCol w="1392964">
                  <a:extLst>
                    <a:ext uri="{9D8B030D-6E8A-4147-A177-3AD203B41FA5}">
                      <a16:colId xmlns:a16="http://schemas.microsoft.com/office/drawing/2014/main" val="3949071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142295092"/>
                    </a:ext>
                  </a:extLst>
                </a:gridCol>
                <a:gridCol w="1020143">
                  <a:extLst>
                    <a:ext uri="{9D8B030D-6E8A-4147-A177-3AD203B41FA5}">
                      <a16:colId xmlns:a16="http://schemas.microsoft.com/office/drawing/2014/main" val="64969171"/>
                    </a:ext>
                  </a:extLst>
                </a:gridCol>
              </a:tblGrid>
              <a:tr h="379503">
                <a:tc>
                  <a:txBody>
                    <a:bodyPr/>
                    <a:lstStyle/>
                    <a:p>
                      <a:pPr algn="l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Αρ. ID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 dirty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Αρ. έκδοσης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Ημερομηνία έκδοσης: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 dirty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Σελίδα</a:t>
                      </a:r>
                    </a:p>
                    <a:p>
                      <a:pPr algn="ctr"/>
                      <a:r>
                        <a:rPr lang="el-GR" sz="1000" noProof="0" dirty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2 από 4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83188"/>
                  </a:ext>
                </a:extLst>
              </a:tr>
            </a:tbl>
          </a:graphicData>
        </a:graphic>
      </p:graphicFrame>
      <p:sp>
        <p:nvSpPr>
          <p:cNvPr id="77" name="Rectangle 76"/>
          <p:cNvSpPr/>
          <p:nvPr/>
        </p:nvSpPr>
        <p:spPr>
          <a:xfrm>
            <a:off x="188913" y="132800"/>
            <a:ext cx="6480000" cy="288000"/>
          </a:xfrm>
          <a:prstGeom prst="rect">
            <a:avLst/>
          </a:prstGeom>
          <a:solidFill>
            <a:srgbClr val="BFBFB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Ταυτοποίηση / αναγνώριση</a:t>
            </a:r>
          </a:p>
        </p:txBody>
      </p:sp>
    </p:spTree>
    <p:extLst>
      <p:ext uri="{BB962C8B-B14F-4D97-AF65-F5344CB8AC3E}">
        <p14:creationId xmlns:p14="http://schemas.microsoft.com/office/powerpoint/2010/main" val="366413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86684" y="424331"/>
            <a:ext cx="23022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b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Προσαρμογή κολόνας τιμονιού: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34097" y="416187"/>
            <a:ext cx="14382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b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Προσαρμογή καθίσματος: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3211" y="2080757"/>
            <a:ext cx="6575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b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Τζάμια: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15466" y="2379677"/>
            <a:ext cx="11773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00" b="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Αμάξωμα οχήματος: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44253" y="1601894"/>
            <a:ext cx="785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b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Οδηγός</a:t>
            </a:r>
          </a:p>
        </p:txBody>
      </p:sp>
      <p:graphicFrame>
        <p:nvGraphicFramePr>
          <p:cNvPr id="67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4478"/>
              </p:ext>
            </p:extLst>
          </p:nvPr>
        </p:nvGraphicFramePr>
        <p:xfrm>
          <a:off x="1012208" y="3451087"/>
          <a:ext cx="1636098" cy="368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25">
                  <a:extLst>
                    <a:ext uri="{9D8B030D-6E8A-4147-A177-3AD203B41FA5}">
                      <a16:colId xmlns:a16="http://schemas.microsoft.com/office/drawing/2014/main" val="1788631899"/>
                    </a:ext>
                  </a:extLst>
                </a:gridCol>
                <a:gridCol w="1131273">
                  <a:extLst>
                    <a:ext uri="{9D8B030D-6E8A-4147-A177-3AD203B41FA5}">
                      <a16:colId xmlns:a16="http://schemas.microsoft.com/office/drawing/2014/main" val="570248886"/>
                    </a:ext>
                  </a:extLst>
                </a:gridCol>
              </a:tblGrid>
              <a:tr h="16868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l-GR" sz="900" b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Πλαστικοποιημένο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43968"/>
                  </a:ext>
                </a:extLst>
              </a:tr>
              <a:tr h="199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②,③,④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Σκληρυμένο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991717"/>
                  </a:ext>
                </a:extLst>
              </a:tr>
            </a:tbl>
          </a:graphicData>
        </a:graphic>
      </p:graphicFrame>
      <p:graphicFrame>
        <p:nvGraphicFramePr>
          <p:cNvPr id="88" name="Tabelle 7">
            <a:extLst>
              <a:ext uri="{FF2B5EF4-FFF2-40B4-BE49-F238E27FC236}">
                <a16:creationId xmlns:a16="http://schemas.microsoft.com/office/drawing/2014/main" id="{837BC9A7-E628-F163-F13C-E7732C80C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09691"/>
              </p:ext>
            </p:extLst>
          </p:nvPr>
        </p:nvGraphicFramePr>
        <p:xfrm>
          <a:off x="211802" y="4234355"/>
          <a:ext cx="6414584" cy="989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8755">
                  <a:extLst>
                    <a:ext uri="{9D8B030D-6E8A-4147-A177-3AD203B41FA5}">
                      <a16:colId xmlns:a16="http://schemas.microsoft.com/office/drawing/2014/main" val="533357129"/>
                    </a:ext>
                  </a:extLst>
                </a:gridCol>
                <a:gridCol w="3169043">
                  <a:extLst>
                    <a:ext uri="{9D8B030D-6E8A-4147-A177-3AD203B41FA5}">
                      <a16:colId xmlns:a16="http://schemas.microsoft.com/office/drawing/2014/main" val="3766598182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741261449"/>
                    </a:ext>
                  </a:extLst>
                </a:gridCol>
                <a:gridCol w="259080">
                  <a:extLst>
                    <a:ext uri="{9D8B030D-6E8A-4147-A177-3AD203B41FA5}">
                      <a16:colId xmlns:a16="http://schemas.microsoft.com/office/drawing/2014/main" val="833165799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479323755"/>
                    </a:ext>
                  </a:extLst>
                </a:gridCol>
                <a:gridCol w="713266">
                  <a:extLst>
                    <a:ext uri="{9D8B030D-6E8A-4147-A177-3AD203B41FA5}">
                      <a16:colId xmlns:a16="http://schemas.microsoft.com/office/drawing/2014/main" val="243339977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/>
                        <a:t>35l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633517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R-134a</a:t>
                      </a:r>
                    </a:p>
                    <a:p>
                      <a:pPr algn="ctr"/>
                      <a:r>
                        <a:rPr lang="el-GR" sz="9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400g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R-1234yf</a:t>
                      </a:r>
                    </a:p>
                    <a:p>
                      <a:pPr algn="ctr"/>
                      <a:r>
                        <a:rPr lang="el-GR" sz="9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400g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536884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4889367" y="1586479"/>
            <a:ext cx="1189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50" b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Συνοδηγός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8913" y="133836"/>
            <a:ext cx="6480000" cy="288000"/>
          </a:xfrm>
          <a:prstGeom prst="rect">
            <a:avLst/>
          </a:prstGeom>
          <a:solidFill>
            <a:srgbClr val="66FF15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Πρόσβαση στους επιβαίνοντες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9000" y="3883868"/>
            <a:ext cx="6480000" cy="28800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l-GR" sz="13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Αποθηκευμένη ενέργεια / υγρά / αέρια / στερεά</a:t>
            </a:r>
          </a:p>
        </p:txBody>
      </p:sp>
      <p:sp>
        <p:nvSpPr>
          <p:cNvPr id="61" name="TextBox 84">
            <a:extLst>
              <a:ext uri="{FF2B5EF4-FFF2-40B4-BE49-F238E27FC236}">
                <a16:creationId xmlns:a16="http://schemas.microsoft.com/office/drawing/2014/main" id="{C345A2F2-01D6-4ED1-8CFE-56B2C966093C}"/>
              </a:ext>
            </a:extLst>
          </p:cNvPr>
          <p:cNvSpPr txBox="1"/>
          <p:nvPr/>
        </p:nvSpPr>
        <p:spPr>
          <a:xfrm>
            <a:off x="662313" y="5730148"/>
            <a:ext cx="5181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ΟΤΑΝ ΔΙΑΡΡΕΕΙ ΨΥΚΤΙΚΟ ΥΓΡΟ ΑΠΟ ΤΗ ΣΥΣΤΟΙΧΙΑ ΜΠΑΤΑΡΙΩΝ, ΑΥΤΗ ΜΠΟΡΕΙ ΝΑ ΚΑΤΑΣΤΕΙ ΑΣΤΑΘΗΣ ΜΕ ΚΙΝΔΥΝΟ ΘΕΡΜΙΚΗΣ ΔΙΑΦΥΓΗΣ. ΕΛΕΓΞΤΕ ΤΗ ΘΕΡΜΟΚΡΑΣΙΑ ΤΗΣ ΜΠΑΤΑΡΙΑΣ ΜΕ ΘΕΡΜΙΚΗ ΚΑΜΕΡΑ ΑΠΕΙΚΟΝΙΣΗΣ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89000" y="6335011"/>
            <a:ext cx="6480000" cy="288000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Σε περίπτωση φωτιάς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5000" y="7372290"/>
            <a:ext cx="3539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Αποσβεστήρας αερίου!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3863" y="7665008"/>
            <a:ext cx="353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0" dirty="0">
                <a:latin typeface="Arial" panose="020B0604020202020204" pitchFamily="34" charset="0"/>
                <a:cs typeface="Arial" panose="020B0604020202020204" pitchFamily="34" charset="0"/>
              </a:rPr>
              <a:t>Κίνδυνος εκτόξευσης του καπό και της </a:t>
            </a:r>
            <a:endParaRPr lang="de-DE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200" b="0" dirty="0">
                <a:latin typeface="Arial" panose="020B0604020202020204" pitchFamily="34" charset="0"/>
                <a:cs typeface="Arial" panose="020B0604020202020204" pitchFamily="34" charset="0"/>
              </a:rPr>
              <a:t>πόρτας του χώρου αποσκευών.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1000" y="6832050"/>
            <a:ext cx="3532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ΕΠΑΝΑΛΕΙΤΟΥΡΓΙΑ ΤΗΣ 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ΜΠΑΤΑΡΙΑΣ!</a:t>
            </a: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69644"/>
              </p:ext>
            </p:extLst>
          </p:nvPr>
        </p:nvGraphicFramePr>
        <p:xfrm>
          <a:off x="188913" y="9405433"/>
          <a:ext cx="648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6119">
                  <a:extLst>
                    <a:ext uri="{9D8B030D-6E8A-4147-A177-3AD203B41FA5}">
                      <a16:colId xmlns:a16="http://schemas.microsoft.com/office/drawing/2014/main" val="430469827"/>
                    </a:ext>
                  </a:extLst>
                </a:gridCol>
                <a:gridCol w="1392964">
                  <a:extLst>
                    <a:ext uri="{9D8B030D-6E8A-4147-A177-3AD203B41FA5}">
                      <a16:colId xmlns:a16="http://schemas.microsoft.com/office/drawing/2014/main" val="3949071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142295092"/>
                    </a:ext>
                  </a:extLst>
                </a:gridCol>
                <a:gridCol w="1020143">
                  <a:extLst>
                    <a:ext uri="{9D8B030D-6E8A-4147-A177-3AD203B41FA5}">
                      <a16:colId xmlns:a16="http://schemas.microsoft.com/office/drawing/2014/main" val="64969171"/>
                    </a:ext>
                  </a:extLst>
                </a:gridCol>
              </a:tblGrid>
              <a:tr h="379503">
                <a:tc>
                  <a:txBody>
                    <a:bodyPr/>
                    <a:lstStyle/>
                    <a:p>
                      <a:pPr algn="l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Αρ. ID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Αρ. έκδοσης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Ημερομηνία έκδοσης: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Σελίδα</a:t>
                      </a:r>
                    </a:p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3 από 4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8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3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CB7B00F4-DB01-12DA-3E6C-4583A1161F1A}"/>
              </a:ext>
            </a:extLst>
          </p:cNvPr>
          <p:cNvSpPr txBox="1">
            <a:spLocks/>
          </p:cNvSpPr>
          <p:nvPr/>
        </p:nvSpPr>
        <p:spPr>
          <a:xfrm>
            <a:off x="4457564" y="4407663"/>
            <a:ext cx="2195627" cy="7095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/>
              <a:t>Ο γάντζος ρυμούλκησης βρίσκεται στη θήκη εργαλείων στην πόρτα του χώρου αποσκευών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0E3D49F-16E8-9CCD-7033-11F81BE28CDF}"/>
              </a:ext>
            </a:extLst>
          </p:cNvPr>
          <p:cNvSpPr txBox="1">
            <a:spLocks/>
          </p:cNvSpPr>
          <p:nvPr/>
        </p:nvSpPr>
        <p:spPr>
          <a:xfrm>
            <a:off x="4747862" y="1616788"/>
            <a:ext cx="871887" cy="267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b="1" dirty="0"/>
              <a:t>Μπροστά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E26E818-F2EA-9E35-2962-CE2CF628D916}"/>
              </a:ext>
            </a:extLst>
          </p:cNvPr>
          <p:cNvSpPr txBox="1">
            <a:spLocks/>
          </p:cNvSpPr>
          <p:nvPr/>
        </p:nvSpPr>
        <p:spPr>
          <a:xfrm>
            <a:off x="4648658" y="3008321"/>
            <a:ext cx="781350" cy="267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b="1"/>
              <a:t>Πίσω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9000" y="128588"/>
            <a:ext cx="6480000" cy="288000"/>
          </a:xfrm>
          <a:prstGeom prst="rect">
            <a:avLst/>
          </a:prstGeom>
          <a:solidFill>
            <a:srgbClr val="0000F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Σε περίπτωση βύθισης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9087" y="1279590"/>
            <a:ext cx="6480000" cy="288000"/>
          </a:xfrm>
          <a:prstGeom prst="rect">
            <a:avLst/>
          </a:prstGeom>
          <a:solidFill>
            <a:srgbClr val="FFCC99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l-GR" sz="13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Ρυμούλκηση / μεταφορά / αποθήκευση</a:t>
            </a:r>
          </a:p>
        </p:txBody>
      </p:sp>
      <p:sp>
        <p:nvSpPr>
          <p:cNvPr id="33" name="직사각형 46"/>
          <p:cNvSpPr/>
          <p:nvPr/>
        </p:nvSpPr>
        <p:spPr>
          <a:xfrm>
            <a:off x="242540" y="3249074"/>
            <a:ext cx="2008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Προειδοποίηση: Συνιστάται η χρήση τροχήλατων ή επίπεδης πλατφόρμας. Χρησιμοποιήστε τροχήλατο ανυψωτήρα ή εξοπλισμό επίπεδης πλατφόρμας. </a:t>
            </a:r>
          </a:p>
        </p:txBody>
      </p:sp>
      <p:sp>
        <p:nvSpPr>
          <p:cNvPr id="34" name="직사각형 46"/>
          <p:cNvSpPr/>
          <p:nvPr/>
        </p:nvSpPr>
        <p:spPr>
          <a:xfrm>
            <a:off x="2493760" y="2966932"/>
            <a:ext cx="20348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Προειδοποίηση: Μη ρυμουλκείτε με εξοπλισμό τύπου σφεντόνας (1). Μη ρυμουλκείτε το όχημα με τους μπροστινούς τροχούς στο έδαφος, καθώς αυτό μπορεί να προκαλέσει ζημιά στο όχημα (2).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2540" y="1847472"/>
            <a:ext cx="2045822" cy="24168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tangle 44"/>
          <p:cNvSpPr/>
          <p:nvPr/>
        </p:nvSpPr>
        <p:spPr>
          <a:xfrm>
            <a:off x="2411742" y="1855502"/>
            <a:ext cx="2045822" cy="2408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Box 45"/>
          <p:cNvSpPr txBox="1"/>
          <p:nvPr/>
        </p:nvSpPr>
        <p:spPr>
          <a:xfrm>
            <a:off x="239051" y="1929880"/>
            <a:ext cx="41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41423" y="1912805"/>
            <a:ext cx="241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0963" y="2411183"/>
            <a:ext cx="241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11741" y="1923470"/>
            <a:ext cx="61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Όχι ΟΚ</a:t>
            </a:r>
          </a:p>
        </p:txBody>
      </p:sp>
      <p:sp>
        <p:nvSpPr>
          <p:cNvPr id="23" name="TextBox 124">
            <a:extLst>
              <a:ext uri="{FF2B5EF4-FFF2-40B4-BE49-F238E27FC236}">
                <a16:creationId xmlns:a16="http://schemas.microsoft.com/office/drawing/2014/main" id="{2CF19E32-0D8F-494A-BB96-09C38D02615D}"/>
              </a:ext>
            </a:extLst>
          </p:cNvPr>
          <p:cNvSpPr txBox="1"/>
          <p:nvPr/>
        </p:nvSpPr>
        <p:spPr>
          <a:xfrm>
            <a:off x="653927" y="524421"/>
            <a:ext cx="57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>
                <a:solidFill>
                  <a:srgbClr val="000000"/>
                </a:solidFill>
              </a:rPr>
              <a:t>Μην αγγίζετε κανένα από τα εξαρτήματα ή τα καλώδια τάσης 12V, καθώς υπάρχει κίνδυνος ηλεκτροπληξίας.</a:t>
            </a:r>
            <a:r>
              <a:rPr kumimoji="0" lang="el-GR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 Εκτελέστε εργασίες στο όχημα μόνο αφού το όχημα έχει ανασυρθεί από το νερό.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1347" y="4895332"/>
            <a:ext cx="6480000" cy="288000"/>
          </a:xfrm>
          <a:prstGeom prst="rect">
            <a:avLst/>
          </a:prstGeom>
          <a:solidFill>
            <a:srgbClr val="8DB3E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Σημαντικές πρόσθετες πληροφορίες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963" y="5280617"/>
            <a:ext cx="2165978" cy="229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Παρέχεται προαιρετικά με αερόσακο γονάτων οδηγού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32378" y="5227501"/>
            <a:ext cx="2613216" cy="229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Παρέχεται προαιρετικά με προεντατήρα του πίσω συσπειρωτήρα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71137"/>
              </p:ext>
            </p:extLst>
          </p:nvPr>
        </p:nvGraphicFramePr>
        <p:xfrm>
          <a:off x="188913" y="9405433"/>
          <a:ext cx="6480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6119">
                  <a:extLst>
                    <a:ext uri="{9D8B030D-6E8A-4147-A177-3AD203B41FA5}">
                      <a16:colId xmlns:a16="http://schemas.microsoft.com/office/drawing/2014/main" val="430469827"/>
                    </a:ext>
                  </a:extLst>
                </a:gridCol>
                <a:gridCol w="1392964">
                  <a:extLst>
                    <a:ext uri="{9D8B030D-6E8A-4147-A177-3AD203B41FA5}">
                      <a16:colId xmlns:a16="http://schemas.microsoft.com/office/drawing/2014/main" val="3949071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142295092"/>
                    </a:ext>
                  </a:extLst>
                </a:gridCol>
                <a:gridCol w="1020143">
                  <a:extLst>
                    <a:ext uri="{9D8B030D-6E8A-4147-A177-3AD203B41FA5}">
                      <a16:colId xmlns:a16="http://schemas.microsoft.com/office/drawing/2014/main" val="64969171"/>
                    </a:ext>
                  </a:extLst>
                </a:gridCol>
              </a:tblGrid>
              <a:tr h="379503">
                <a:tc>
                  <a:txBody>
                    <a:bodyPr/>
                    <a:lstStyle/>
                    <a:p>
                      <a:pPr algn="l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Αρ. ID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Αρ. έκδοσης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Ημερομηνία έκδοσης: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Σελίδα</a:t>
                      </a:r>
                    </a:p>
                    <a:p>
                      <a:pPr algn="ctr"/>
                      <a:r>
                        <a:rPr lang="el-GR" sz="1000" noProof="0">
                          <a:latin typeface="Arial" panose="020B0604020202020204" pitchFamily="34" charset="0"/>
                          <a:ea typeface="현대하모니 L" panose="02020603020101020101" pitchFamily="18" charset="-127"/>
                          <a:cs typeface="Arial" panose="020B0604020202020204" pitchFamily="34" charset="0"/>
                        </a:rPr>
                        <a:t>4 από 4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83188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189000" y="6912220"/>
            <a:ext cx="648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l-GR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l-GR" sz="13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Επεξήγηση χρησιμοποιούμενων εικονογραμμάτων</a:t>
            </a:r>
          </a:p>
        </p:txBody>
      </p:sp>
      <p:sp>
        <p:nvSpPr>
          <p:cNvPr id="58" name="TextBox 69"/>
          <p:cNvSpPr txBox="1"/>
          <p:nvPr/>
        </p:nvSpPr>
        <p:spPr>
          <a:xfrm>
            <a:off x="820422" y="7679734"/>
            <a:ext cx="1526268" cy="17697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Διαβρωτικά</a:t>
            </a:r>
          </a:p>
        </p:txBody>
      </p:sp>
      <p:sp>
        <p:nvSpPr>
          <p:cNvPr id="59" name="TextBox 69"/>
          <p:cNvSpPr txBox="1"/>
          <p:nvPr/>
        </p:nvSpPr>
        <p:spPr>
          <a:xfrm>
            <a:off x="4959854" y="7669920"/>
            <a:ext cx="1840996" cy="3539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Γενικό προειδοποιητικό σήμα</a:t>
            </a:r>
          </a:p>
        </p:txBody>
      </p:sp>
      <p:sp>
        <p:nvSpPr>
          <p:cNvPr id="60" name="TextBox 69"/>
          <p:cNvSpPr txBox="1"/>
          <p:nvPr/>
        </p:nvSpPr>
        <p:spPr>
          <a:xfrm>
            <a:off x="806566" y="8102210"/>
            <a:ext cx="1526268" cy="17697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Εκρηκτικό</a:t>
            </a:r>
          </a:p>
        </p:txBody>
      </p:sp>
      <p:sp>
        <p:nvSpPr>
          <p:cNvPr id="61" name="TextBox 69"/>
          <p:cNvSpPr txBox="1"/>
          <p:nvPr/>
        </p:nvSpPr>
        <p:spPr>
          <a:xfrm>
            <a:off x="820421" y="8495428"/>
            <a:ext cx="1846579" cy="53091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Χρησιμοποιήστε </a:t>
            </a:r>
            <a:endParaRPr kumimoji="0" lang="de-DE" sz="1150" b="0" i="0" u="none" strike="noStrike" cap="none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rial" panose="020B0604020202020204" pitchFamily="34" charset="0"/>
              <a:ea typeface="제네시스산스 Text OTF Medium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θερμική υπέρυθρη κάμερα</a:t>
            </a:r>
          </a:p>
        </p:txBody>
      </p:sp>
      <p:sp>
        <p:nvSpPr>
          <p:cNvPr id="62" name="TextBox 69"/>
          <p:cNvSpPr txBox="1"/>
          <p:nvPr/>
        </p:nvSpPr>
        <p:spPr>
          <a:xfrm>
            <a:off x="2946359" y="8502056"/>
            <a:ext cx="1540124" cy="17697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Καπό κινητήρα</a:t>
            </a:r>
          </a:p>
        </p:txBody>
      </p:sp>
      <p:sp>
        <p:nvSpPr>
          <p:cNvPr id="63" name="TextBox 69"/>
          <p:cNvSpPr txBox="1"/>
          <p:nvPr/>
        </p:nvSpPr>
        <p:spPr>
          <a:xfrm>
            <a:off x="2940846" y="7686316"/>
            <a:ext cx="1533787" cy="3539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Επικίνδυνο για την ανθρώπινη υγεία</a:t>
            </a:r>
          </a:p>
        </p:txBody>
      </p:sp>
      <p:sp>
        <p:nvSpPr>
          <p:cNvPr id="64" name="TextBox 69"/>
          <p:cNvSpPr txBox="1"/>
          <p:nvPr/>
        </p:nvSpPr>
        <p:spPr>
          <a:xfrm>
            <a:off x="5005303" y="8075974"/>
            <a:ext cx="1547945" cy="17697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Εύφλεκτο</a:t>
            </a:r>
          </a:p>
        </p:txBody>
      </p:sp>
      <p:sp>
        <p:nvSpPr>
          <p:cNvPr id="65" name="TextBox 69"/>
          <p:cNvSpPr txBox="1"/>
          <p:nvPr/>
        </p:nvSpPr>
        <p:spPr>
          <a:xfrm>
            <a:off x="2895401" y="8102210"/>
            <a:ext cx="1562076" cy="17697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Οξεία τοξικότητα</a:t>
            </a:r>
          </a:p>
        </p:txBody>
      </p:sp>
      <p:sp>
        <p:nvSpPr>
          <p:cNvPr id="66" name="TextBox 69"/>
          <p:cNvSpPr txBox="1"/>
          <p:nvPr/>
        </p:nvSpPr>
        <p:spPr>
          <a:xfrm>
            <a:off x="5020044" y="8498560"/>
            <a:ext cx="1544905" cy="3539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Κίνδυνος για το περιβάλλον</a:t>
            </a:r>
          </a:p>
        </p:txBody>
      </p:sp>
      <p:sp>
        <p:nvSpPr>
          <p:cNvPr id="67" name="TextBox 69"/>
          <p:cNvSpPr txBox="1"/>
          <p:nvPr/>
        </p:nvSpPr>
        <p:spPr>
          <a:xfrm>
            <a:off x="5047837" y="7263774"/>
            <a:ext cx="1516631" cy="17697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Αέριο κλιματιστικού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0762" y="7263420"/>
            <a:ext cx="1546237" cy="17697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Βενζινοκίνητο όχημα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886452" y="7279844"/>
            <a:ext cx="1588490" cy="3539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Δεξαμενή καυσίμου, βενζίνη / αιθανόλη</a:t>
            </a:r>
          </a:p>
        </p:txBody>
      </p:sp>
    </p:spTree>
    <p:extLst>
      <p:ext uri="{BB962C8B-B14F-4D97-AF65-F5344CB8AC3E}">
        <p14:creationId xmlns:p14="http://schemas.microsoft.com/office/powerpoint/2010/main" val="968561760"/>
      </p:ext>
    </p:extLst>
  </p:cSld>
  <p:clrMapOvr>
    <a:masterClrMapping/>
  </p:clrMapOvr>
</p:sld>
</file>

<file path=ppt/theme/theme1.xml><?xml version="1.0" encoding="utf-8"?>
<a:theme xmlns:a="http://schemas.openxmlformats.org/drawingml/2006/main" name="Page_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ge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ge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a33b4ca-526a-4655-83fe-ff9cbdce7192">UAXADR4ZRKVZ-5-18107</_dlc_DocId>
    <_dlc_DocIdUrl xmlns="ba33b4ca-526a-4655-83fe-ff9cbdce7192">
      <Url>https://project.kia.eucorp.local/projects/2012-0012/_layouts/15/DocIdRedir.aspx?ID=UAXADR4ZRKVZ-5-18107</Url>
      <Description>UAXADR4ZRKVZ-5-18107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84A302135614A9DEA4A1AB0FA3633" ma:contentTypeVersion="1" ma:contentTypeDescription="Create a new document." ma:contentTypeScope="" ma:versionID="72625b5c97cc590176e7861543cdc0b1">
  <xsd:schema xmlns:xsd="http://www.w3.org/2001/XMLSchema" xmlns:xs="http://www.w3.org/2001/XMLSchema" xmlns:p="http://schemas.microsoft.com/office/2006/metadata/properties" xmlns:ns2="ba33b4ca-526a-4655-83fe-ff9cbdce7192" targetNamespace="http://schemas.microsoft.com/office/2006/metadata/properties" ma:root="true" ma:fieldsID="bc59c5256fa37996abc8df277426e3dc" ns2:_="">
    <xsd:import namespace="ba33b4ca-526a-4655-83fe-ff9cbdce71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3b4ca-526a-4655-83fe-ff9cbdce71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ED1C4-4287-42D2-A128-58D80C6EF9F0}">
  <ds:schemaRefs>
    <ds:schemaRef ds:uri="http://schemas.microsoft.com/office/2006/metadata/properties"/>
    <ds:schemaRef ds:uri="http://schemas.microsoft.com/office/infopath/2007/PartnerControls"/>
    <ds:schemaRef ds:uri="ba33b4ca-526a-4655-83fe-ff9cbdce7192"/>
  </ds:schemaRefs>
</ds:datastoreItem>
</file>

<file path=customXml/itemProps2.xml><?xml version="1.0" encoding="utf-8"?>
<ds:datastoreItem xmlns:ds="http://schemas.openxmlformats.org/officeDocument/2006/customXml" ds:itemID="{3B7EBFBF-53A8-40BD-AD99-B6D52E6EAC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CEA4D4-A615-41B1-A389-814B5F7E2A3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9BB9C2B-95BA-450E-89DA-884FF13C7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33b4ca-526a-4655-83fe-ff9cbdce7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5da706b-7baf-417f-824a-8d6d03ee3e01}" enabled="1" method="Privileged" siteId="{7bed5601-97bf-4483-9b1a-0307a2fd81b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474</Words>
  <Application>Microsoft Office PowerPoint</Application>
  <PresentationFormat>A4 Paper (210x297 mm)</PresentationFormat>
  <Paragraphs>110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맑은 고딕</vt:lpstr>
      <vt:lpstr>Arial</vt:lpstr>
      <vt:lpstr>Calibri</vt:lpstr>
      <vt:lpstr>현대하모니 L</vt:lpstr>
      <vt:lpstr>Page_1</vt:lpstr>
      <vt:lpstr>Page_2</vt:lpstr>
      <vt:lpstr>Page_3</vt:lpstr>
      <vt:lpstr>Page_4</vt:lpstr>
      <vt:lpstr>file:///C:\Users\5803421\AppData\Local\Temp\DEXT5Temp\Dummy_Viewer_Product.CATProduct</vt:lpstr>
      <vt:lpstr>PowerPoint Presentation</vt:lpstr>
      <vt:lpstr>PowerPoint Presentation</vt:lpstr>
      <vt:lpstr>PowerPoint Presentation</vt:lpstr>
      <vt:lpstr>PowerPoint Presentation</vt:lpstr>
    </vt:vector>
  </TitlesOfParts>
  <Company>Hyundai Motor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Pohle, Andreas</dc:creator>
  <cp:lastModifiedBy>Paleologou Mary</cp:lastModifiedBy>
  <cp:revision>175</cp:revision>
  <dcterms:created xsi:type="dcterms:W3CDTF">2023-02-16T15:01:32Z</dcterms:created>
  <dcterms:modified xsi:type="dcterms:W3CDTF">2024-06-18T09:48:44Z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0x010100DAA84A302135614A9DEA4A1AB0FA3633</vt:lpwstr>
  </property>
  <property fmtid="{D5CDD505-2E9C-101B-9397-08002B2CF9AE}" pid="3" name="_dlc_DocIdItemGuid">
    <vt:lpwstr>7b266b36-ba50-40f8-8ee8-060d9a8b6661</vt:lpwstr>
  </property>
</Properties>
</file>